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70" r:id="rId4"/>
    <p:sldId id="261" r:id="rId5"/>
    <p:sldId id="263" r:id="rId6"/>
    <p:sldId id="271" r:id="rId7"/>
    <p:sldId id="262" r:id="rId8"/>
    <p:sldId id="266" r:id="rId9"/>
    <p:sldId id="260" r:id="rId10"/>
    <p:sldId id="272" r:id="rId11"/>
    <p:sldId id="264" r:id="rId12"/>
    <p:sldId id="273" r:id="rId13"/>
    <p:sldId id="265" r:id="rId14"/>
    <p:sldId id="274" r:id="rId15"/>
    <p:sldId id="267" r:id="rId16"/>
    <p:sldId id="275" r:id="rId17"/>
    <p:sldId id="269" r:id="rId18"/>
    <p:sldId id="26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A4E9F0D-9861-3B19-B303-FDE35E1A32B4}" name="Cathy Schassberger" initials="CS" userId="596697a6f94d27ed"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9F9814B-A8D7-465E-9368-5DDFBC757AFC}" v="59" dt="2024-12-18T01:58:01.50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905" autoAdjust="0"/>
    <p:restoredTop sz="96723" autoAdjust="0"/>
  </p:normalViewPr>
  <p:slideViewPr>
    <p:cSldViewPr snapToGrid="0">
      <p:cViewPr varScale="1">
        <p:scale>
          <a:sx n="123" d="100"/>
          <a:sy n="123" d="100"/>
        </p:scale>
        <p:origin x="150"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8/10/relationships/authors" Target="authors.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athy Schassberger" userId="596697a6f94d27ed" providerId="LiveId" clId="{49F9814B-A8D7-465E-9368-5DDFBC757AFC}"/>
    <pc:docChg chg="undo custSel addSld delSld modSld sldOrd">
      <pc:chgData name="Cathy Schassberger" userId="596697a6f94d27ed" providerId="LiveId" clId="{49F9814B-A8D7-465E-9368-5DDFBC757AFC}" dt="2024-12-18T02:16:36.336" v="9816" actId="2696"/>
      <pc:docMkLst>
        <pc:docMk/>
      </pc:docMkLst>
      <pc:sldChg chg="addSp delSp modSp del mod">
        <pc:chgData name="Cathy Schassberger" userId="596697a6f94d27ed" providerId="LiveId" clId="{49F9814B-A8D7-465E-9368-5DDFBC757AFC}" dt="2024-12-17T01:23:17.924" v="3386" actId="2696"/>
        <pc:sldMkLst>
          <pc:docMk/>
          <pc:sldMk cId="1355494392" sldId="257"/>
        </pc:sldMkLst>
        <pc:spChg chg="del mod">
          <ac:chgData name="Cathy Schassberger" userId="596697a6f94d27ed" providerId="LiveId" clId="{49F9814B-A8D7-465E-9368-5DDFBC757AFC}" dt="2024-12-17T01:22:54.040" v="3383" actId="21"/>
          <ac:spMkLst>
            <pc:docMk/>
            <pc:sldMk cId="1355494392" sldId="257"/>
            <ac:spMk id="3" creationId="{A2BA4C22-CD4C-BB4B-13F9-F929523276B1}"/>
          </ac:spMkLst>
        </pc:spChg>
      </pc:sldChg>
      <pc:sldChg chg="addSp delSp modSp del mod">
        <pc:chgData name="Cathy Schassberger" userId="596697a6f94d27ed" providerId="LiveId" clId="{49F9814B-A8D7-465E-9368-5DDFBC757AFC}" dt="2024-12-18T02:16:36.336" v="9816" actId="2696"/>
        <pc:sldMkLst>
          <pc:docMk/>
          <pc:sldMk cId="1510912282" sldId="258"/>
        </pc:sldMkLst>
        <pc:spChg chg="add del mod">
          <ac:chgData name="Cathy Schassberger" userId="596697a6f94d27ed" providerId="LiveId" clId="{49F9814B-A8D7-465E-9368-5DDFBC757AFC}" dt="2024-12-18T01:26:35.162" v="9396" actId="21"/>
          <ac:spMkLst>
            <pc:docMk/>
            <pc:sldMk cId="1510912282" sldId="258"/>
            <ac:spMk id="2" creationId="{D61F48F5-A8D1-68A5-D8F2-4871B6FB9F4F}"/>
          </ac:spMkLst>
        </pc:spChg>
        <pc:spChg chg="add mod">
          <ac:chgData name="Cathy Schassberger" userId="596697a6f94d27ed" providerId="LiveId" clId="{49F9814B-A8D7-465E-9368-5DDFBC757AFC}" dt="2024-12-17T01:28:03.123" v="3430" actId="255"/>
          <ac:spMkLst>
            <pc:docMk/>
            <pc:sldMk cId="1510912282" sldId="258"/>
            <ac:spMk id="5" creationId="{ABD975FC-09E1-9909-92E2-1621E0C74448}"/>
          </ac:spMkLst>
        </pc:spChg>
        <pc:spChg chg="add del mod">
          <ac:chgData name="Cathy Schassberger" userId="596697a6f94d27ed" providerId="LiveId" clId="{49F9814B-A8D7-465E-9368-5DDFBC757AFC}" dt="2024-12-18T01:26:29.202" v="9395" actId="21"/>
          <ac:spMkLst>
            <pc:docMk/>
            <pc:sldMk cId="1510912282" sldId="258"/>
            <ac:spMk id="6" creationId="{50EEB6CE-609B-E545-961C-C6C2C4F38F7A}"/>
          </ac:spMkLst>
        </pc:spChg>
        <pc:spChg chg="add del mod">
          <ac:chgData name="Cathy Schassberger" userId="596697a6f94d27ed" providerId="LiveId" clId="{49F9814B-A8D7-465E-9368-5DDFBC757AFC}" dt="2024-12-18T01:26:24.453" v="9394" actId="21"/>
          <ac:spMkLst>
            <pc:docMk/>
            <pc:sldMk cId="1510912282" sldId="258"/>
            <ac:spMk id="10" creationId="{453122D0-FD65-4545-06FF-0FDFB921750C}"/>
          </ac:spMkLst>
        </pc:spChg>
        <pc:spChg chg="add del mod">
          <ac:chgData name="Cathy Schassberger" userId="596697a6f94d27ed" providerId="LiveId" clId="{49F9814B-A8D7-465E-9368-5DDFBC757AFC}" dt="2024-12-18T01:26:39.685" v="9397" actId="21"/>
          <ac:spMkLst>
            <pc:docMk/>
            <pc:sldMk cId="1510912282" sldId="258"/>
            <ac:spMk id="12" creationId="{C4309B0A-B1BE-AB18-0E14-C698389AF37C}"/>
          </ac:spMkLst>
        </pc:spChg>
        <pc:picChg chg="add del mod">
          <ac:chgData name="Cathy Schassberger" userId="596697a6f94d27ed" providerId="LiveId" clId="{49F9814B-A8D7-465E-9368-5DDFBC757AFC}" dt="2024-12-17T01:26:39.437" v="3416" actId="478"/>
          <ac:picMkLst>
            <pc:docMk/>
            <pc:sldMk cId="1510912282" sldId="258"/>
            <ac:picMk id="4" creationId="{B3B09CC6-938A-8B16-EC14-3E560D44BFAE}"/>
          </ac:picMkLst>
        </pc:picChg>
        <pc:picChg chg="add mod">
          <ac:chgData name="Cathy Schassberger" userId="596697a6f94d27ed" providerId="LiveId" clId="{49F9814B-A8D7-465E-9368-5DDFBC757AFC}" dt="2024-12-18T01:28:13.848" v="9406" actId="1076"/>
          <ac:picMkLst>
            <pc:docMk/>
            <pc:sldMk cId="1510912282" sldId="258"/>
            <ac:picMk id="4" creationId="{F2936122-4CFC-0E57-9E85-9CA9EC5C2B28}"/>
          </ac:picMkLst>
        </pc:picChg>
        <pc:picChg chg="add del mod">
          <ac:chgData name="Cathy Schassberger" userId="596697a6f94d27ed" providerId="LiveId" clId="{49F9814B-A8D7-465E-9368-5DDFBC757AFC}" dt="2024-12-17T01:26:49.876" v="3418" actId="478"/>
          <ac:picMkLst>
            <pc:docMk/>
            <pc:sldMk cId="1510912282" sldId="258"/>
            <ac:picMk id="8" creationId="{06042421-3F8A-A54D-E594-DB87DBAB1463}"/>
          </ac:picMkLst>
        </pc:picChg>
        <pc:picChg chg="add mod">
          <ac:chgData name="Cathy Schassberger" userId="596697a6f94d27ed" providerId="LiveId" clId="{49F9814B-A8D7-465E-9368-5DDFBC757AFC}" dt="2024-12-18T01:28:19.511" v="9407" actId="1076"/>
          <ac:picMkLst>
            <pc:docMk/>
            <pc:sldMk cId="1510912282" sldId="258"/>
            <ac:picMk id="8" creationId="{706E04FF-9040-24A0-A81C-4495B354DF9A}"/>
          </ac:picMkLst>
        </pc:picChg>
        <pc:picChg chg="add mod">
          <ac:chgData name="Cathy Schassberger" userId="596697a6f94d27ed" providerId="LiveId" clId="{49F9814B-A8D7-465E-9368-5DDFBC757AFC}" dt="2024-12-18T01:28:23.410" v="9408" actId="1076"/>
          <ac:picMkLst>
            <pc:docMk/>
            <pc:sldMk cId="1510912282" sldId="258"/>
            <ac:picMk id="11" creationId="{020C7C58-84D4-9452-BC1B-3E893FDE2C8F}"/>
          </ac:picMkLst>
        </pc:picChg>
      </pc:sldChg>
      <pc:sldChg chg="modSp mod">
        <pc:chgData name="Cathy Schassberger" userId="596697a6f94d27ed" providerId="LiveId" clId="{49F9814B-A8D7-465E-9368-5DDFBC757AFC}" dt="2024-12-18T01:44:33.453" v="9708" actId="14100"/>
        <pc:sldMkLst>
          <pc:docMk/>
          <pc:sldMk cId="3716656617" sldId="259"/>
        </pc:sldMkLst>
        <pc:spChg chg="mod">
          <ac:chgData name="Cathy Schassberger" userId="596697a6f94d27ed" providerId="LiveId" clId="{49F9814B-A8D7-465E-9368-5DDFBC757AFC}" dt="2024-12-18T01:44:33.453" v="9708" actId="14100"/>
          <ac:spMkLst>
            <pc:docMk/>
            <pc:sldMk cId="3716656617" sldId="259"/>
            <ac:spMk id="8" creationId="{948ABF61-B08D-91C0-F941-2B9F77803C32}"/>
          </ac:spMkLst>
        </pc:spChg>
        <pc:picChg chg="mod">
          <ac:chgData name="Cathy Schassberger" userId="596697a6f94d27ed" providerId="LiveId" clId="{49F9814B-A8D7-465E-9368-5DDFBC757AFC}" dt="2024-12-18T01:44:26.685" v="9706" actId="14100"/>
          <ac:picMkLst>
            <pc:docMk/>
            <pc:sldMk cId="3716656617" sldId="259"/>
            <ac:picMk id="5" creationId="{1832DC99-335F-6EA6-F121-F812F566239C}"/>
          </ac:picMkLst>
        </pc:picChg>
      </pc:sldChg>
      <pc:sldChg chg="addSp delSp modSp mod modAnim">
        <pc:chgData name="Cathy Schassberger" userId="596697a6f94d27ed" providerId="LiveId" clId="{49F9814B-A8D7-465E-9368-5DDFBC757AFC}" dt="2024-12-18T01:30:48.986" v="9435" actId="6549"/>
        <pc:sldMkLst>
          <pc:docMk/>
          <pc:sldMk cId="1236229471" sldId="260"/>
        </pc:sldMkLst>
        <pc:spChg chg="add del mod">
          <ac:chgData name="Cathy Schassberger" userId="596697a6f94d27ed" providerId="LiveId" clId="{49F9814B-A8D7-465E-9368-5DDFBC757AFC}" dt="2024-12-18T01:22:48.814" v="9387" actId="21"/>
          <ac:spMkLst>
            <pc:docMk/>
            <pc:sldMk cId="1236229471" sldId="260"/>
            <ac:spMk id="2" creationId="{488CDA6B-9DC6-2ADD-4A62-0C227BD03CB9}"/>
          </ac:spMkLst>
        </pc:spChg>
        <pc:spChg chg="add mod">
          <ac:chgData name="Cathy Schassberger" userId="596697a6f94d27ed" providerId="LiveId" clId="{49F9814B-A8D7-465E-9368-5DDFBC757AFC}" dt="2024-12-18T01:30:48.986" v="9435" actId="6549"/>
          <ac:spMkLst>
            <pc:docMk/>
            <pc:sldMk cId="1236229471" sldId="260"/>
            <ac:spMk id="6" creationId="{20AC5474-3CEF-A944-846E-6516D6046FD3}"/>
          </ac:spMkLst>
        </pc:spChg>
        <pc:spChg chg="add del mod">
          <ac:chgData name="Cathy Schassberger" userId="596697a6f94d27ed" providerId="LiveId" clId="{49F9814B-A8D7-465E-9368-5DDFBC757AFC}" dt="2024-12-18T00:54:09.584" v="9341" actId="21"/>
          <ac:spMkLst>
            <pc:docMk/>
            <pc:sldMk cId="1236229471" sldId="260"/>
            <ac:spMk id="7" creationId="{A4923EC6-31A8-A541-BFE3-29CD1301D95F}"/>
          </ac:spMkLst>
        </pc:spChg>
        <pc:graphicFrameChg chg="add del">
          <ac:chgData name="Cathy Schassberger" userId="596697a6f94d27ed" providerId="LiveId" clId="{49F9814B-A8D7-465E-9368-5DDFBC757AFC}" dt="2024-12-17T02:27:54.865" v="3571" actId="478"/>
          <ac:graphicFrameMkLst>
            <pc:docMk/>
            <pc:sldMk cId="1236229471" sldId="260"/>
            <ac:graphicFrameMk id="3" creationId="{421497C9-4636-6795-7EBF-5DA35EB2A152}"/>
          </ac:graphicFrameMkLst>
        </pc:graphicFrameChg>
        <pc:picChg chg="add del mod">
          <ac:chgData name="Cathy Schassberger" userId="596697a6f94d27ed" providerId="LiveId" clId="{49F9814B-A8D7-465E-9368-5DDFBC757AFC}" dt="2024-12-18T01:22:01.530" v="9380" actId="478"/>
          <ac:picMkLst>
            <pc:docMk/>
            <pc:sldMk cId="1236229471" sldId="260"/>
            <ac:picMk id="4" creationId="{9638D78B-EB4A-726E-A3F7-3F2516AEF184}"/>
          </ac:picMkLst>
        </pc:picChg>
        <pc:picChg chg="add mod">
          <ac:chgData name="Cathy Schassberger" userId="596697a6f94d27ed" providerId="LiveId" clId="{49F9814B-A8D7-465E-9368-5DDFBC757AFC}" dt="2024-12-18T01:22:59.871" v="9388" actId="14100"/>
          <ac:picMkLst>
            <pc:docMk/>
            <pc:sldMk cId="1236229471" sldId="260"/>
            <ac:picMk id="5" creationId="{B88C430C-2213-8BA4-65E2-323E854409E6}"/>
          </ac:picMkLst>
        </pc:picChg>
      </pc:sldChg>
      <pc:sldChg chg="modSp mod ord">
        <pc:chgData name="Cathy Schassberger" userId="596697a6f94d27ed" providerId="LiveId" clId="{49F9814B-A8D7-465E-9368-5DDFBC757AFC}" dt="2024-12-13T12:45:43.301" v="1799" actId="20577"/>
        <pc:sldMkLst>
          <pc:docMk/>
          <pc:sldMk cId="3002004532" sldId="261"/>
        </pc:sldMkLst>
        <pc:spChg chg="mod">
          <ac:chgData name="Cathy Schassberger" userId="596697a6f94d27ed" providerId="LiveId" clId="{49F9814B-A8D7-465E-9368-5DDFBC757AFC}" dt="2024-12-13T01:35:36.659" v="1000" actId="1076"/>
          <ac:spMkLst>
            <pc:docMk/>
            <pc:sldMk cId="3002004532" sldId="261"/>
            <ac:spMk id="3" creationId="{98F275A3-6684-A1F0-80C5-4F15B12B2F28}"/>
          </ac:spMkLst>
        </pc:spChg>
        <pc:spChg chg="mod">
          <ac:chgData name="Cathy Schassberger" userId="596697a6f94d27ed" providerId="LiveId" clId="{49F9814B-A8D7-465E-9368-5DDFBC757AFC}" dt="2024-12-13T12:45:43.301" v="1799" actId="20577"/>
          <ac:spMkLst>
            <pc:docMk/>
            <pc:sldMk cId="3002004532" sldId="261"/>
            <ac:spMk id="4" creationId="{DF2462F9-F07C-BEEF-E919-F02B92DD3D07}"/>
          </ac:spMkLst>
        </pc:spChg>
      </pc:sldChg>
      <pc:sldChg chg="addSp delSp modSp mod modClrScheme chgLayout">
        <pc:chgData name="Cathy Schassberger" userId="596697a6f94d27ed" providerId="LiveId" clId="{49F9814B-A8D7-465E-9368-5DDFBC757AFC}" dt="2024-12-17T01:32:00.310" v="3447" actId="113"/>
        <pc:sldMkLst>
          <pc:docMk/>
          <pc:sldMk cId="4294846120" sldId="262"/>
        </pc:sldMkLst>
        <pc:spChg chg="add mod">
          <ac:chgData name="Cathy Schassberger" userId="596697a6f94d27ed" providerId="LiveId" clId="{49F9814B-A8D7-465E-9368-5DDFBC757AFC}" dt="2024-12-17T01:32:00.310" v="3447" actId="113"/>
          <ac:spMkLst>
            <pc:docMk/>
            <pc:sldMk cId="4294846120" sldId="262"/>
            <ac:spMk id="4" creationId="{3AF5F720-5FD0-8812-3924-0085F10E5C94}"/>
          </ac:spMkLst>
        </pc:spChg>
        <pc:spChg chg="add mod">
          <ac:chgData name="Cathy Schassberger" userId="596697a6f94d27ed" providerId="LiveId" clId="{49F9814B-A8D7-465E-9368-5DDFBC757AFC}" dt="2024-12-17T01:20:55.540" v="3374" actId="14100"/>
          <ac:spMkLst>
            <pc:docMk/>
            <pc:sldMk cId="4294846120" sldId="262"/>
            <ac:spMk id="7" creationId="{7C21D732-CA72-42D0-CCB5-8C1010164286}"/>
          </ac:spMkLst>
        </pc:spChg>
        <pc:picChg chg="add mod">
          <ac:chgData name="Cathy Schassberger" userId="596697a6f94d27ed" providerId="LiveId" clId="{49F9814B-A8D7-465E-9368-5DDFBC757AFC}" dt="2024-12-17T01:20:52.036" v="3373" actId="14100"/>
          <ac:picMkLst>
            <pc:docMk/>
            <pc:sldMk cId="4294846120" sldId="262"/>
            <ac:picMk id="3" creationId="{A9D81CD5-A087-5479-3C33-C1E28823D1E9}"/>
          </ac:picMkLst>
        </pc:picChg>
        <pc:picChg chg="add mod">
          <ac:chgData name="Cathy Schassberger" userId="596697a6f94d27ed" providerId="LiveId" clId="{49F9814B-A8D7-465E-9368-5DDFBC757AFC}" dt="2024-12-17T01:21:21.835" v="3378" actId="14100"/>
          <ac:picMkLst>
            <pc:docMk/>
            <pc:sldMk cId="4294846120" sldId="262"/>
            <ac:picMk id="5" creationId="{823ADFA1-87E1-B2AD-0F97-953BFA621638}"/>
          </ac:picMkLst>
        </pc:picChg>
        <pc:picChg chg="add mod">
          <ac:chgData name="Cathy Schassberger" userId="596697a6f94d27ed" providerId="LiveId" clId="{49F9814B-A8D7-465E-9368-5DDFBC757AFC}" dt="2024-12-17T01:21:14.504" v="3377" actId="14100"/>
          <ac:picMkLst>
            <pc:docMk/>
            <pc:sldMk cId="4294846120" sldId="262"/>
            <ac:picMk id="8" creationId="{1E339972-3AAD-E436-141E-5A6D44B62D8A}"/>
          </ac:picMkLst>
        </pc:picChg>
      </pc:sldChg>
      <pc:sldChg chg="addSp modSp new mod">
        <pc:chgData name="Cathy Schassberger" userId="596697a6f94d27ed" providerId="LiveId" clId="{49F9814B-A8D7-465E-9368-5DDFBC757AFC}" dt="2024-12-17T01:26:18.675" v="3415" actId="1076"/>
        <pc:sldMkLst>
          <pc:docMk/>
          <pc:sldMk cId="331556340" sldId="263"/>
        </pc:sldMkLst>
        <pc:spChg chg="add mod">
          <ac:chgData name="Cathy Schassberger" userId="596697a6f94d27ed" providerId="LiveId" clId="{49F9814B-A8D7-465E-9368-5DDFBC757AFC}" dt="2024-12-17T01:26:18.675" v="3415" actId="1076"/>
          <ac:spMkLst>
            <pc:docMk/>
            <pc:sldMk cId="331556340" sldId="263"/>
            <ac:spMk id="3" creationId="{E6B3E969-C079-9125-811E-45EC4BF1703B}"/>
          </ac:spMkLst>
        </pc:spChg>
      </pc:sldChg>
      <pc:sldChg chg="addSp delSp modSp new mod ord">
        <pc:chgData name="Cathy Schassberger" userId="596697a6f94d27ed" providerId="LiveId" clId="{49F9814B-A8D7-465E-9368-5DDFBC757AFC}" dt="2024-12-17T02:38:56.344" v="3628" actId="14100"/>
        <pc:sldMkLst>
          <pc:docMk/>
          <pc:sldMk cId="2150219461" sldId="264"/>
        </pc:sldMkLst>
        <pc:spChg chg="add mod">
          <ac:chgData name="Cathy Schassberger" userId="596697a6f94d27ed" providerId="LiveId" clId="{49F9814B-A8D7-465E-9368-5DDFBC757AFC}" dt="2024-12-17T02:36:20.261" v="3605" actId="1076"/>
          <ac:spMkLst>
            <pc:docMk/>
            <pc:sldMk cId="2150219461" sldId="264"/>
            <ac:spMk id="2" creationId="{B5901860-A8B3-1D48-EBEF-ECD82EAA1E37}"/>
          </ac:spMkLst>
        </pc:spChg>
        <pc:spChg chg="add del mod">
          <ac:chgData name="Cathy Schassberger" userId="596697a6f94d27ed" providerId="LiveId" clId="{49F9814B-A8D7-465E-9368-5DDFBC757AFC}" dt="2024-12-17T02:29:42.461" v="3574" actId="478"/>
          <ac:spMkLst>
            <pc:docMk/>
            <pc:sldMk cId="2150219461" sldId="264"/>
            <ac:spMk id="3" creationId="{137D023E-5EE0-4940-F25B-1443CA29D8E4}"/>
          </ac:spMkLst>
        </pc:spChg>
        <pc:spChg chg="add del mod">
          <ac:chgData name="Cathy Schassberger" userId="596697a6f94d27ed" providerId="LiveId" clId="{49F9814B-A8D7-465E-9368-5DDFBC757AFC}" dt="2024-12-17T02:37:39.626" v="3618" actId="21"/>
          <ac:spMkLst>
            <pc:docMk/>
            <pc:sldMk cId="2150219461" sldId="264"/>
            <ac:spMk id="4" creationId="{DABBF1B2-C21F-1C86-504D-60217B2DBF11}"/>
          </ac:spMkLst>
        </pc:spChg>
        <pc:spChg chg="add del">
          <ac:chgData name="Cathy Schassberger" userId="596697a6f94d27ed" providerId="LiveId" clId="{49F9814B-A8D7-465E-9368-5DDFBC757AFC}" dt="2024-12-17T01:49:53.128" v="3567" actId="22"/>
          <ac:spMkLst>
            <pc:docMk/>
            <pc:sldMk cId="2150219461" sldId="264"/>
            <ac:spMk id="6" creationId="{C76D9A17-8D64-5A11-6D87-AECAEA1CC5BA}"/>
          </ac:spMkLst>
        </pc:spChg>
        <pc:picChg chg="add mod">
          <ac:chgData name="Cathy Schassberger" userId="596697a6f94d27ed" providerId="LiveId" clId="{49F9814B-A8D7-465E-9368-5DDFBC757AFC}" dt="2024-12-17T02:38:28.640" v="3623" actId="14100"/>
          <ac:picMkLst>
            <pc:docMk/>
            <pc:sldMk cId="2150219461" sldId="264"/>
            <ac:picMk id="8" creationId="{3D384510-5556-48F9-4DC4-187A17E1668C}"/>
          </ac:picMkLst>
        </pc:picChg>
        <pc:picChg chg="add mod">
          <ac:chgData name="Cathy Schassberger" userId="596697a6f94d27ed" providerId="LiveId" clId="{49F9814B-A8D7-465E-9368-5DDFBC757AFC}" dt="2024-12-17T02:38:32.716" v="3624" actId="14100"/>
          <ac:picMkLst>
            <pc:docMk/>
            <pc:sldMk cId="2150219461" sldId="264"/>
            <ac:picMk id="10" creationId="{89F49308-894D-0A96-020A-E3D7FDFFD0E6}"/>
          </ac:picMkLst>
        </pc:picChg>
        <pc:picChg chg="add del mod">
          <ac:chgData name="Cathy Schassberger" userId="596697a6f94d27ed" providerId="LiveId" clId="{49F9814B-A8D7-465E-9368-5DDFBC757AFC}" dt="2024-12-17T02:32:40.293" v="3581" actId="478"/>
          <ac:picMkLst>
            <pc:docMk/>
            <pc:sldMk cId="2150219461" sldId="264"/>
            <ac:picMk id="12" creationId="{313102E5-88F2-4ADC-EBC9-7EC68AA0C53B}"/>
          </ac:picMkLst>
        </pc:picChg>
        <pc:picChg chg="add mod">
          <ac:chgData name="Cathy Schassberger" userId="596697a6f94d27ed" providerId="LiveId" clId="{49F9814B-A8D7-465E-9368-5DDFBC757AFC}" dt="2024-12-17T02:38:37.363" v="3625" actId="1076"/>
          <ac:picMkLst>
            <pc:docMk/>
            <pc:sldMk cId="2150219461" sldId="264"/>
            <ac:picMk id="14" creationId="{57774648-86B3-E1C6-C643-109F2744D140}"/>
          </ac:picMkLst>
        </pc:picChg>
        <pc:picChg chg="add mod">
          <ac:chgData name="Cathy Schassberger" userId="596697a6f94d27ed" providerId="LiveId" clId="{49F9814B-A8D7-465E-9368-5DDFBC757AFC}" dt="2024-12-17T02:38:43.201" v="3626" actId="14100"/>
          <ac:picMkLst>
            <pc:docMk/>
            <pc:sldMk cId="2150219461" sldId="264"/>
            <ac:picMk id="16" creationId="{FC4FC560-A72F-A808-831B-3050CAE32F1D}"/>
          </ac:picMkLst>
        </pc:picChg>
        <pc:picChg chg="add mod">
          <ac:chgData name="Cathy Schassberger" userId="596697a6f94d27ed" providerId="LiveId" clId="{49F9814B-A8D7-465E-9368-5DDFBC757AFC}" dt="2024-12-17T02:38:48.728" v="3627" actId="14100"/>
          <ac:picMkLst>
            <pc:docMk/>
            <pc:sldMk cId="2150219461" sldId="264"/>
            <ac:picMk id="18" creationId="{2F9B32B7-9C22-021A-F3D8-9E0EAF48CD62}"/>
          </ac:picMkLst>
        </pc:picChg>
        <pc:picChg chg="add mod">
          <ac:chgData name="Cathy Schassberger" userId="596697a6f94d27ed" providerId="LiveId" clId="{49F9814B-A8D7-465E-9368-5DDFBC757AFC}" dt="2024-12-17T02:38:56.344" v="3628" actId="14100"/>
          <ac:picMkLst>
            <pc:docMk/>
            <pc:sldMk cId="2150219461" sldId="264"/>
            <ac:picMk id="20" creationId="{9FA42E25-5D2C-C7D5-4DC3-9F90C955CF6E}"/>
          </ac:picMkLst>
        </pc:picChg>
      </pc:sldChg>
      <pc:sldChg chg="addSp delSp modSp new mod delAnim modAnim">
        <pc:chgData name="Cathy Schassberger" userId="596697a6f94d27ed" providerId="LiveId" clId="{49F9814B-A8D7-465E-9368-5DDFBC757AFC}" dt="2024-12-18T01:33:52.310" v="9450" actId="14100"/>
        <pc:sldMkLst>
          <pc:docMk/>
          <pc:sldMk cId="3408178135" sldId="265"/>
        </pc:sldMkLst>
        <pc:spChg chg="add mod">
          <ac:chgData name="Cathy Schassberger" userId="596697a6f94d27ed" providerId="LiveId" clId="{49F9814B-A8D7-465E-9368-5DDFBC757AFC}" dt="2024-12-18T01:33:49.079" v="9449" actId="1076"/>
          <ac:spMkLst>
            <pc:docMk/>
            <pc:sldMk cId="3408178135" sldId="265"/>
            <ac:spMk id="2" creationId="{2699E260-EFCD-085A-73CC-8ED050BF084F}"/>
          </ac:spMkLst>
        </pc:spChg>
        <pc:spChg chg="add del mod">
          <ac:chgData name="Cathy Schassberger" userId="596697a6f94d27ed" providerId="LiveId" clId="{49F9814B-A8D7-465E-9368-5DDFBC757AFC}" dt="2024-12-18T00:55:32.693" v="9344" actId="21"/>
          <ac:spMkLst>
            <pc:docMk/>
            <pc:sldMk cId="3408178135" sldId="265"/>
            <ac:spMk id="3" creationId="{28EE7FEE-2662-1DED-5986-418C330DE847}"/>
          </ac:spMkLst>
        </pc:spChg>
        <pc:spChg chg="add del mod">
          <ac:chgData name="Cathy Schassberger" userId="596697a6f94d27ed" providerId="LiveId" clId="{49F9814B-A8D7-465E-9368-5DDFBC757AFC}" dt="2024-12-18T01:33:07.649" v="9443" actId="21"/>
          <ac:spMkLst>
            <pc:docMk/>
            <pc:sldMk cId="3408178135" sldId="265"/>
            <ac:spMk id="4" creationId="{DDB45508-2447-A9DF-827C-11317F7BE5C5}"/>
          </ac:spMkLst>
        </pc:spChg>
        <pc:picChg chg="add del mod">
          <ac:chgData name="Cathy Schassberger" userId="596697a6f94d27ed" providerId="LiveId" clId="{49F9814B-A8D7-465E-9368-5DDFBC757AFC}" dt="2024-12-18T01:32:57.843" v="9442" actId="478"/>
          <ac:picMkLst>
            <pc:docMk/>
            <pc:sldMk cId="3408178135" sldId="265"/>
            <ac:picMk id="6" creationId="{29F5E672-27D3-2BC9-9767-6A3B2EA50018}"/>
          </ac:picMkLst>
        </pc:picChg>
        <pc:picChg chg="add del mod">
          <ac:chgData name="Cathy Schassberger" userId="596697a6f94d27ed" providerId="LiveId" clId="{49F9814B-A8D7-465E-9368-5DDFBC757AFC}" dt="2024-12-18T01:22:07.160" v="9381" actId="21"/>
          <ac:picMkLst>
            <pc:docMk/>
            <pc:sldMk cId="3408178135" sldId="265"/>
            <ac:picMk id="7" creationId="{B88C430C-2213-8BA4-65E2-323E854409E6}"/>
          </ac:picMkLst>
        </pc:picChg>
        <pc:picChg chg="add mod">
          <ac:chgData name="Cathy Schassberger" userId="596697a6f94d27ed" providerId="LiveId" clId="{49F9814B-A8D7-465E-9368-5DDFBC757AFC}" dt="2024-12-18T01:33:52.310" v="9450" actId="14100"/>
          <ac:picMkLst>
            <pc:docMk/>
            <pc:sldMk cId="3408178135" sldId="265"/>
            <ac:picMk id="8" creationId="{1ACB78C6-CC0F-2D12-64CD-08DCB0C06B4F}"/>
          </ac:picMkLst>
        </pc:picChg>
      </pc:sldChg>
      <pc:sldChg chg="addSp delSp modSp new mod ord">
        <pc:chgData name="Cathy Schassberger" userId="596697a6f94d27ed" providerId="LiveId" clId="{49F9814B-A8D7-465E-9368-5DDFBC757AFC}" dt="2024-12-17T01:21:40.921" v="3379" actId="6549"/>
        <pc:sldMkLst>
          <pc:docMk/>
          <pc:sldMk cId="3781597521" sldId="266"/>
        </pc:sldMkLst>
        <pc:spChg chg="add mod">
          <ac:chgData name="Cathy Schassberger" userId="596697a6f94d27ed" providerId="LiveId" clId="{49F9814B-A8D7-465E-9368-5DDFBC757AFC}" dt="2024-12-17T01:21:40.921" v="3379" actId="6549"/>
          <ac:spMkLst>
            <pc:docMk/>
            <pc:sldMk cId="3781597521" sldId="266"/>
            <ac:spMk id="5" creationId="{0798A7A7-AD14-AF9F-ADD6-32B76BD720FA}"/>
          </ac:spMkLst>
        </pc:spChg>
        <pc:picChg chg="add del mod">
          <ac:chgData name="Cathy Schassberger" userId="596697a6f94d27ed" providerId="LiveId" clId="{49F9814B-A8D7-465E-9368-5DDFBC757AFC}" dt="2024-12-13T02:11:58.722" v="1368" actId="14100"/>
          <ac:picMkLst>
            <pc:docMk/>
            <pc:sldMk cId="3781597521" sldId="266"/>
            <ac:picMk id="3" creationId="{C998CE1D-FDB9-AF91-0648-1B0A8ACAA966}"/>
          </ac:picMkLst>
        </pc:picChg>
      </pc:sldChg>
      <pc:sldChg chg="addSp delSp modSp new mod modAnim">
        <pc:chgData name="Cathy Schassberger" userId="596697a6f94d27ed" providerId="LiveId" clId="{49F9814B-A8D7-465E-9368-5DDFBC757AFC}" dt="2024-12-18T01:35:23.530" v="9473" actId="14100"/>
        <pc:sldMkLst>
          <pc:docMk/>
          <pc:sldMk cId="1266150303" sldId="267"/>
        </pc:sldMkLst>
        <pc:spChg chg="add mod">
          <ac:chgData name="Cathy Schassberger" userId="596697a6f94d27ed" providerId="LiveId" clId="{49F9814B-A8D7-465E-9368-5DDFBC757AFC}" dt="2024-12-18T01:35:05.295" v="9468" actId="1076"/>
          <ac:spMkLst>
            <pc:docMk/>
            <pc:sldMk cId="1266150303" sldId="267"/>
            <ac:spMk id="2" creationId="{03DF2A6F-470E-F994-9851-1F00CEB19CBD}"/>
          </ac:spMkLst>
        </pc:spChg>
        <pc:spChg chg="add del mod">
          <ac:chgData name="Cathy Schassberger" userId="596697a6f94d27ed" providerId="LiveId" clId="{49F9814B-A8D7-465E-9368-5DDFBC757AFC}" dt="2024-12-18T00:57:26.215" v="9367" actId="21"/>
          <ac:spMkLst>
            <pc:docMk/>
            <pc:sldMk cId="1266150303" sldId="267"/>
            <ac:spMk id="3" creationId="{C70BC456-938A-FBE3-CED9-018FC9858518}"/>
          </ac:spMkLst>
        </pc:spChg>
        <pc:spChg chg="add del mod">
          <ac:chgData name="Cathy Schassberger" userId="596697a6f94d27ed" providerId="LiveId" clId="{49F9814B-A8D7-465E-9368-5DDFBC757AFC}" dt="2024-12-18T01:34:07.927" v="9452" actId="21"/>
          <ac:spMkLst>
            <pc:docMk/>
            <pc:sldMk cId="1266150303" sldId="267"/>
            <ac:spMk id="4" creationId="{28F653EA-75B4-272B-979A-1EF6E36943AB}"/>
          </ac:spMkLst>
        </pc:spChg>
        <pc:picChg chg="add del mod">
          <ac:chgData name="Cathy Schassberger" userId="596697a6f94d27ed" providerId="LiveId" clId="{49F9814B-A8D7-465E-9368-5DDFBC757AFC}" dt="2024-12-18T01:34:02.241" v="9451" actId="478"/>
          <ac:picMkLst>
            <pc:docMk/>
            <pc:sldMk cId="1266150303" sldId="267"/>
            <ac:picMk id="6" creationId="{D3272580-03A5-9659-6A36-E1D735F5CCB0}"/>
          </ac:picMkLst>
        </pc:picChg>
        <pc:picChg chg="add mod">
          <ac:chgData name="Cathy Schassberger" userId="596697a6f94d27ed" providerId="LiveId" clId="{49F9814B-A8D7-465E-9368-5DDFBC757AFC}" dt="2024-12-18T01:35:23.530" v="9473" actId="14100"/>
          <ac:picMkLst>
            <pc:docMk/>
            <pc:sldMk cId="1266150303" sldId="267"/>
            <ac:picMk id="7" creationId="{A2D19307-69C1-EC29-4E78-7BF59892D5B5}"/>
          </ac:picMkLst>
        </pc:picChg>
      </pc:sldChg>
      <pc:sldChg chg="new del">
        <pc:chgData name="Cathy Schassberger" userId="596697a6f94d27ed" providerId="LiveId" clId="{49F9814B-A8D7-465E-9368-5DDFBC757AFC}" dt="2024-12-13T01:47:54.237" v="1286" actId="2696"/>
        <pc:sldMkLst>
          <pc:docMk/>
          <pc:sldMk cId="2597171770" sldId="267"/>
        </pc:sldMkLst>
      </pc:sldChg>
      <pc:sldChg chg="addSp delSp modSp new mod ord">
        <pc:chgData name="Cathy Schassberger" userId="596697a6f94d27ed" providerId="LiveId" clId="{49F9814B-A8D7-465E-9368-5DDFBC757AFC}" dt="2024-12-18T01:46:24.494" v="9711" actId="1076"/>
        <pc:sldMkLst>
          <pc:docMk/>
          <pc:sldMk cId="1883283349" sldId="268"/>
        </pc:sldMkLst>
        <pc:spChg chg="add mod">
          <ac:chgData name="Cathy Schassberger" userId="596697a6f94d27ed" providerId="LiveId" clId="{49F9814B-A8D7-465E-9368-5DDFBC757AFC}" dt="2024-12-18T01:46:24.494" v="9711" actId="1076"/>
          <ac:spMkLst>
            <pc:docMk/>
            <pc:sldMk cId="1883283349" sldId="268"/>
            <ac:spMk id="2" creationId="{B4421510-8B63-9C00-00D5-E92F17165650}"/>
          </ac:spMkLst>
        </pc:spChg>
        <pc:spChg chg="add mod">
          <ac:chgData name="Cathy Schassberger" userId="596697a6f94d27ed" providerId="LiveId" clId="{49F9814B-A8D7-465E-9368-5DDFBC757AFC}" dt="2024-12-16T22:38:02.785" v="1879" actId="1076"/>
          <ac:spMkLst>
            <pc:docMk/>
            <pc:sldMk cId="1883283349" sldId="268"/>
            <ac:spMk id="5" creationId="{48F02B61-C9D0-39FD-BAB7-F672AB9376BC}"/>
          </ac:spMkLst>
        </pc:spChg>
        <pc:picChg chg="add mod">
          <ac:chgData name="Cathy Schassberger" userId="596697a6f94d27ed" providerId="LiveId" clId="{49F9814B-A8D7-465E-9368-5DDFBC757AFC}" dt="2024-12-17T01:29:18.557" v="3440" actId="1076"/>
          <ac:picMkLst>
            <pc:docMk/>
            <pc:sldMk cId="1883283349" sldId="268"/>
            <ac:picMk id="3" creationId="{E0EBB56B-32FE-093D-56FE-63628029625C}"/>
          </ac:picMkLst>
        </pc:picChg>
      </pc:sldChg>
      <pc:sldChg chg="addSp delSp modSp new mod">
        <pc:chgData name="Cathy Schassberger" userId="596697a6f94d27ed" providerId="LiveId" clId="{49F9814B-A8D7-465E-9368-5DDFBC757AFC}" dt="2024-12-18T01:11:11.343" v="9377" actId="14100"/>
        <pc:sldMkLst>
          <pc:docMk/>
          <pc:sldMk cId="846355418" sldId="269"/>
        </pc:sldMkLst>
        <pc:spChg chg="add del mod">
          <ac:chgData name="Cathy Schassberger" userId="596697a6f94d27ed" providerId="LiveId" clId="{49F9814B-A8D7-465E-9368-5DDFBC757AFC}" dt="2024-12-18T01:11:05.606" v="9375" actId="21"/>
          <ac:spMkLst>
            <pc:docMk/>
            <pc:sldMk cId="846355418" sldId="269"/>
            <ac:spMk id="2" creationId="{A2BA4C22-CD4C-BB4B-13F9-F929523276B1}"/>
          </ac:spMkLst>
        </pc:spChg>
        <pc:spChg chg="add mod">
          <ac:chgData name="Cathy Schassberger" userId="596697a6f94d27ed" providerId="LiveId" clId="{49F9814B-A8D7-465E-9368-5DDFBC757AFC}" dt="2024-12-18T01:11:11.343" v="9377" actId="14100"/>
          <ac:spMkLst>
            <pc:docMk/>
            <pc:sldMk cId="846355418" sldId="269"/>
            <ac:spMk id="4" creationId="{7267FC0E-D8AA-37AA-373E-5CA8690CC38A}"/>
          </ac:spMkLst>
        </pc:spChg>
        <pc:picChg chg="add mod">
          <ac:chgData name="Cathy Schassberger" userId="596697a6f94d27ed" providerId="LiveId" clId="{49F9814B-A8D7-465E-9368-5DDFBC757AFC}" dt="2024-12-13T02:36:06.187" v="1717" actId="14100"/>
          <ac:picMkLst>
            <pc:docMk/>
            <pc:sldMk cId="846355418" sldId="269"/>
            <ac:picMk id="3" creationId="{97A89FC4-B8E5-B3EF-5819-A45A53180B16}"/>
          </ac:picMkLst>
        </pc:picChg>
      </pc:sldChg>
      <pc:sldChg chg="addSp delSp modSp new mod ord">
        <pc:chgData name="Cathy Schassberger" userId="596697a6f94d27ed" providerId="LiveId" clId="{49F9814B-A8D7-465E-9368-5DDFBC757AFC}" dt="2024-12-17T02:42:41.524" v="3650" actId="14100"/>
        <pc:sldMkLst>
          <pc:docMk/>
          <pc:sldMk cId="1699149225" sldId="270"/>
        </pc:sldMkLst>
        <pc:spChg chg="add del mod">
          <ac:chgData name="Cathy Schassberger" userId="596697a6f94d27ed" providerId="LiveId" clId="{49F9814B-A8D7-465E-9368-5DDFBC757AFC}" dt="2024-12-17T02:42:05.470" v="3641" actId="21"/>
          <ac:spMkLst>
            <pc:docMk/>
            <pc:sldMk cId="1699149225" sldId="270"/>
            <ac:spMk id="2" creationId="{A4D14376-5AD0-F83C-6DD8-DA3E1104F2E3}"/>
          </ac:spMkLst>
        </pc:spChg>
        <pc:spChg chg="add mod">
          <ac:chgData name="Cathy Schassberger" userId="596697a6f94d27ed" providerId="LiveId" clId="{49F9814B-A8D7-465E-9368-5DDFBC757AFC}" dt="2024-12-17T02:42:24.059" v="3645" actId="1076"/>
          <ac:spMkLst>
            <pc:docMk/>
            <pc:sldMk cId="1699149225" sldId="270"/>
            <ac:spMk id="3" creationId="{0C70DA75-7CCD-2480-58C7-96C03C7CA324}"/>
          </ac:spMkLst>
        </pc:spChg>
        <pc:spChg chg="add mod">
          <ac:chgData name="Cathy Schassberger" userId="596697a6f94d27ed" providerId="LiveId" clId="{49F9814B-A8D7-465E-9368-5DDFBC757AFC}" dt="2024-12-17T02:42:21.004" v="3644" actId="1076"/>
          <ac:spMkLst>
            <pc:docMk/>
            <pc:sldMk cId="1699149225" sldId="270"/>
            <ac:spMk id="4" creationId="{698ADCAF-72A2-8E45-DD87-543899284750}"/>
          </ac:spMkLst>
        </pc:spChg>
        <pc:spChg chg="add mod">
          <ac:chgData name="Cathy Schassberger" userId="596697a6f94d27ed" providerId="LiveId" clId="{49F9814B-A8D7-465E-9368-5DDFBC757AFC}" dt="2024-12-17T02:42:27.532" v="3646" actId="1076"/>
          <ac:spMkLst>
            <pc:docMk/>
            <pc:sldMk cId="1699149225" sldId="270"/>
            <ac:spMk id="5" creationId="{9DB6DB11-3F1E-3D06-FD91-DC7D30141540}"/>
          </ac:spMkLst>
        </pc:spChg>
        <pc:spChg chg="add mod">
          <ac:chgData name="Cathy Schassberger" userId="596697a6f94d27ed" providerId="LiveId" clId="{49F9814B-A8D7-465E-9368-5DDFBC757AFC}" dt="2024-12-17T02:42:31.195" v="3647" actId="1076"/>
          <ac:spMkLst>
            <pc:docMk/>
            <pc:sldMk cId="1699149225" sldId="270"/>
            <ac:spMk id="6" creationId="{3BA2D07C-1FF6-D1D4-48D6-6FB0229618C5}"/>
          </ac:spMkLst>
        </pc:spChg>
        <pc:spChg chg="add mod">
          <ac:chgData name="Cathy Schassberger" userId="596697a6f94d27ed" providerId="LiveId" clId="{49F9814B-A8D7-465E-9368-5DDFBC757AFC}" dt="2024-12-17T02:42:34.771" v="3648" actId="1076"/>
          <ac:spMkLst>
            <pc:docMk/>
            <pc:sldMk cId="1699149225" sldId="270"/>
            <ac:spMk id="7" creationId="{A5A97095-9647-063B-C07A-63F40C7BF2D4}"/>
          </ac:spMkLst>
        </pc:spChg>
        <pc:spChg chg="add mod">
          <ac:chgData name="Cathy Schassberger" userId="596697a6f94d27ed" providerId="LiveId" clId="{49F9814B-A8D7-465E-9368-5DDFBC757AFC}" dt="2024-12-17T02:41:50.120" v="3637" actId="1076"/>
          <ac:spMkLst>
            <pc:docMk/>
            <pc:sldMk cId="1699149225" sldId="270"/>
            <ac:spMk id="8" creationId="{4454D5E0-005F-943C-2E75-D18820F9F33A}"/>
          </ac:spMkLst>
        </pc:spChg>
        <pc:graphicFrameChg chg="add del">
          <ac:chgData name="Cathy Schassberger" userId="596697a6f94d27ed" providerId="LiveId" clId="{49F9814B-A8D7-465E-9368-5DDFBC757AFC}" dt="2024-12-17T02:26:51.340" v="3569" actId="478"/>
          <ac:graphicFrameMkLst>
            <pc:docMk/>
            <pc:sldMk cId="1699149225" sldId="270"/>
            <ac:graphicFrameMk id="9" creationId="{74497EB1-764A-E44F-38D3-A2B7A8678F5E}"/>
          </ac:graphicFrameMkLst>
        </pc:graphicFrameChg>
        <pc:picChg chg="add mod">
          <ac:chgData name="Cathy Schassberger" userId="596697a6f94d27ed" providerId="LiveId" clId="{49F9814B-A8D7-465E-9368-5DDFBC757AFC}" dt="2024-12-17T02:42:41.524" v="3650" actId="14100"/>
          <ac:picMkLst>
            <pc:docMk/>
            <pc:sldMk cId="1699149225" sldId="270"/>
            <ac:picMk id="1026" creationId="{CBD3FDF0-D993-E5D6-CCD5-7D77D214E2AC}"/>
          </ac:picMkLst>
        </pc:picChg>
      </pc:sldChg>
      <pc:sldChg chg="addSp modSp new mod">
        <pc:chgData name="Cathy Schassberger" userId="596697a6f94d27ed" providerId="LiveId" clId="{49F9814B-A8D7-465E-9368-5DDFBC757AFC}" dt="2024-12-18T01:57:31.840" v="9717" actId="14100"/>
        <pc:sldMkLst>
          <pc:docMk/>
          <pc:sldMk cId="3948016154" sldId="271"/>
        </pc:sldMkLst>
        <pc:spChg chg="add mod">
          <ac:chgData name="Cathy Schassberger" userId="596697a6f94d27ed" providerId="LiveId" clId="{49F9814B-A8D7-465E-9368-5DDFBC757AFC}" dt="2024-12-17T01:23:59.808" v="3403" actId="1076"/>
          <ac:spMkLst>
            <pc:docMk/>
            <pc:sldMk cId="3948016154" sldId="271"/>
            <ac:spMk id="2" creationId="{7C63C5B9-1F5F-F87A-EDB3-DC111D23EF61}"/>
          </ac:spMkLst>
        </pc:spChg>
        <pc:picChg chg="add mod">
          <ac:chgData name="Cathy Schassberger" userId="596697a6f94d27ed" providerId="LiveId" clId="{49F9814B-A8D7-465E-9368-5DDFBC757AFC}" dt="2024-12-18T01:57:31.840" v="9717" actId="14100"/>
          <ac:picMkLst>
            <pc:docMk/>
            <pc:sldMk cId="3948016154" sldId="271"/>
            <ac:picMk id="4" creationId="{E87600FA-A70E-4699-C9DA-EEA408FD56FD}"/>
          </ac:picMkLst>
        </pc:picChg>
      </pc:sldChg>
      <pc:sldChg chg="addSp modSp new mod">
        <pc:chgData name="Cathy Schassberger" userId="596697a6f94d27ed" providerId="LiveId" clId="{49F9814B-A8D7-465E-9368-5DDFBC757AFC}" dt="2024-12-18T01:32:42.189" v="9441" actId="1076"/>
        <pc:sldMkLst>
          <pc:docMk/>
          <pc:sldMk cId="4008179775" sldId="272"/>
        </pc:sldMkLst>
        <pc:spChg chg="add mod">
          <ac:chgData name="Cathy Schassberger" userId="596697a6f94d27ed" providerId="LiveId" clId="{49F9814B-A8D7-465E-9368-5DDFBC757AFC}" dt="2024-12-18T01:32:42.189" v="9441" actId="1076"/>
          <ac:spMkLst>
            <pc:docMk/>
            <pc:sldMk cId="4008179775" sldId="272"/>
            <ac:spMk id="2" creationId="{B308C5C4-9AA3-0E78-531B-CE999155BF22}"/>
          </ac:spMkLst>
        </pc:spChg>
      </pc:sldChg>
      <pc:sldChg chg="addSp delSp modSp new mod">
        <pc:chgData name="Cathy Schassberger" userId="596697a6f94d27ed" providerId="LiveId" clId="{49F9814B-A8D7-465E-9368-5DDFBC757AFC}" dt="2024-12-18T00:52:22.795" v="9288" actId="20577"/>
        <pc:sldMkLst>
          <pc:docMk/>
          <pc:sldMk cId="2842943968" sldId="273"/>
        </pc:sldMkLst>
        <pc:spChg chg="add mod">
          <ac:chgData name="Cathy Schassberger" userId="596697a6f94d27ed" providerId="LiveId" clId="{49F9814B-A8D7-465E-9368-5DDFBC757AFC}" dt="2024-12-18T00:52:22.795" v="9288" actId="20577"/>
          <ac:spMkLst>
            <pc:docMk/>
            <pc:sldMk cId="2842943968" sldId="273"/>
            <ac:spMk id="2" creationId="{75C6A138-4396-D97F-2E7B-0B674E6CF187}"/>
          </ac:spMkLst>
        </pc:spChg>
        <pc:spChg chg="add mod">
          <ac:chgData name="Cathy Schassberger" userId="596697a6f94d27ed" providerId="LiveId" clId="{49F9814B-A8D7-465E-9368-5DDFBC757AFC}" dt="2024-12-17T23:40:55.779" v="5230" actId="1076"/>
          <ac:spMkLst>
            <pc:docMk/>
            <pc:sldMk cId="2842943968" sldId="273"/>
            <ac:spMk id="3" creationId="{F5414671-A362-7DF5-F51E-98C57F0DC4F9}"/>
          </ac:spMkLst>
        </pc:spChg>
        <pc:spChg chg="add del mod">
          <ac:chgData name="Cathy Schassberger" userId="596697a6f94d27ed" providerId="LiveId" clId="{49F9814B-A8D7-465E-9368-5DDFBC757AFC}" dt="2024-12-17T23:25:02.202" v="3733" actId="478"/>
          <ac:spMkLst>
            <pc:docMk/>
            <pc:sldMk cId="2842943968" sldId="273"/>
            <ac:spMk id="4" creationId="{DABBF1B2-C21F-1C86-504D-60217B2DBF11}"/>
          </ac:spMkLst>
        </pc:spChg>
      </pc:sldChg>
      <pc:sldChg chg="addSp modSp new mod">
        <pc:chgData name="Cathy Schassberger" userId="596697a6f94d27ed" providerId="LiveId" clId="{49F9814B-A8D7-465E-9368-5DDFBC757AFC}" dt="2024-12-18T02:02:27.036" v="9783" actId="6549"/>
        <pc:sldMkLst>
          <pc:docMk/>
          <pc:sldMk cId="2277747544" sldId="274"/>
        </pc:sldMkLst>
        <pc:spChg chg="add mod">
          <ac:chgData name="Cathy Schassberger" userId="596697a6f94d27ed" providerId="LiveId" clId="{49F9814B-A8D7-465E-9368-5DDFBC757AFC}" dt="2024-12-18T02:02:27.036" v="9783" actId="6549"/>
          <ac:spMkLst>
            <pc:docMk/>
            <pc:sldMk cId="2277747544" sldId="274"/>
            <ac:spMk id="2" creationId="{C537A4C6-F5B7-4986-8F59-14E10DD3F24B}"/>
          </ac:spMkLst>
        </pc:spChg>
      </pc:sldChg>
      <pc:sldChg chg="addSp modSp new mod">
        <pc:chgData name="Cathy Schassberger" userId="596697a6f94d27ed" providerId="LiveId" clId="{49F9814B-A8D7-465E-9368-5DDFBC757AFC}" dt="2024-12-18T02:04:58.070" v="9815" actId="1076"/>
        <pc:sldMkLst>
          <pc:docMk/>
          <pc:sldMk cId="2935579775" sldId="275"/>
        </pc:sldMkLst>
        <pc:spChg chg="add mod">
          <ac:chgData name="Cathy Schassberger" userId="596697a6f94d27ed" providerId="LiveId" clId="{49F9814B-A8D7-465E-9368-5DDFBC757AFC}" dt="2024-12-18T02:04:58.070" v="9815" actId="1076"/>
          <ac:spMkLst>
            <pc:docMk/>
            <pc:sldMk cId="2935579775" sldId="275"/>
            <ac:spMk id="4" creationId="{28F653EA-75B4-272B-979A-1EF6E36943AB}"/>
          </ac:spMkLst>
        </pc:sp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jpg>
</file>

<file path=ppt/media/image3.jpeg>
</file>

<file path=ppt/media/image4.png>
</file>

<file path=ppt/media/image5.jpg>
</file>

<file path=ppt/media/image6.png>
</file>

<file path=ppt/media/image7.png>
</file>

<file path=ppt/media/image8.jpg>
</file>

<file path=ppt/media/image9.pn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9B0F5-32AF-6893-5C0D-B7DD3EAD48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DCE4EBF-215B-C18A-C0AE-005A3340FAA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C3E3D6D-8253-E06E-543F-E583809AAC88}"/>
              </a:ext>
            </a:extLst>
          </p:cNvPr>
          <p:cNvSpPr>
            <a:spLocks noGrp="1"/>
          </p:cNvSpPr>
          <p:nvPr>
            <p:ph type="dt" sz="half" idx="10"/>
          </p:nvPr>
        </p:nvSpPr>
        <p:spPr/>
        <p:txBody>
          <a:bodyPr/>
          <a:lstStyle/>
          <a:p>
            <a:fld id="{C1048692-5E9C-4355-A1B6-5132D34013E9}" type="datetimeFigureOut">
              <a:rPr lang="en-US" smtClean="0"/>
              <a:t>12/17/2024</a:t>
            </a:fld>
            <a:endParaRPr lang="en-US"/>
          </a:p>
        </p:txBody>
      </p:sp>
      <p:sp>
        <p:nvSpPr>
          <p:cNvPr id="5" name="Footer Placeholder 4">
            <a:extLst>
              <a:ext uri="{FF2B5EF4-FFF2-40B4-BE49-F238E27FC236}">
                <a16:creationId xmlns:a16="http://schemas.microsoft.com/office/drawing/2014/main" id="{838A84EB-43A8-B7E9-98A1-430F922C34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945073-B133-FADB-F5BF-3E07C8AEC2BA}"/>
              </a:ext>
            </a:extLst>
          </p:cNvPr>
          <p:cNvSpPr>
            <a:spLocks noGrp="1"/>
          </p:cNvSpPr>
          <p:nvPr>
            <p:ph type="sldNum" sz="quarter" idx="12"/>
          </p:nvPr>
        </p:nvSpPr>
        <p:spPr/>
        <p:txBody>
          <a:bodyPr/>
          <a:lstStyle/>
          <a:p>
            <a:fld id="{C4166514-2C84-4966-8B24-CB4F12D4CDF3}" type="slidenum">
              <a:rPr lang="en-US" smtClean="0"/>
              <a:t>‹#›</a:t>
            </a:fld>
            <a:endParaRPr lang="en-US"/>
          </a:p>
        </p:txBody>
      </p:sp>
    </p:spTree>
    <p:extLst>
      <p:ext uri="{BB962C8B-B14F-4D97-AF65-F5344CB8AC3E}">
        <p14:creationId xmlns:p14="http://schemas.microsoft.com/office/powerpoint/2010/main" val="42054221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3BA38-21E6-DB01-5CC5-3B1A8DC1847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E34D8B9-7564-B64A-AA05-D57D3729B29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2DD601-A466-AB97-CB46-3B692546E6E1}"/>
              </a:ext>
            </a:extLst>
          </p:cNvPr>
          <p:cNvSpPr>
            <a:spLocks noGrp="1"/>
          </p:cNvSpPr>
          <p:nvPr>
            <p:ph type="dt" sz="half" idx="10"/>
          </p:nvPr>
        </p:nvSpPr>
        <p:spPr/>
        <p:txBody>
          <a:bodyPr/>
          <a:lstStyle/>
          <a:p>
            <a:fld id="{C1048692-5E9C-4355-A1B6-5132D34013E9}" type="datetimeFigureOut">
              <a:rPr lang="en-US" smtClean="0"/>
              <a:t>12/17/2024</a:t>
            </a:fld>
            <a:endParaRPr lang="en-US"/>
          </a:p>
        </p:txBody>
      </p:sp>
      <p:sp>
        <p:nvSpPr>
          <p:cNvPr id="5" name="Footer Placeholder 4">
            <a:extLst>
              <a:ext uri="{FF2B5EF4-FFF2-40B4-BE49-F238E27FC236}">
                <a16:creationId xmlns:a16="http://schemas.microsoft.com/office/drawing/2014/main" id="{9965ACA9-A4EB-CA25-DA06-55A3A4E301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80A340-19E1-0E9C-7FC1-100DE68E6EDF}"/>
              </a:ext>
            </a:extLst>
          </p:cNvPr>
          <p:cNvSpPr>
            <a:spLocks noGrp="1"/>
          </p:cNvSpPr>
          <p:nvPr>
            <p:ph type="sldNum" sz="quarter" idx="12"/>
          </p:nvPr>
        </p:nvSpPr>
        <p:spPr/>
        <p:txBody>
          <a:bodyPr/>
          <a:lstStyle/>
          <a:p>
            <a:fld id="{C4166514-2C84-4966-8B24-CB4F12D4CDF3}" type="slidenum">
              <a:rPr lang="en-US" smtClean="0"/>
              <a:t>‹#›</a:t>
            </a:fld>
            <a:endParaRPr lang="en-US"/>
          </a:p>
        </p:txBody>
      </p:sp>
    </p:spTree>
    <p:extLst>
      <p:ext uri="{BB962C8B-B14F-4D97-AF65-F5344CB8AC3E}">
        <p14:creationId xmlns:p14="http://schemas.microsoft.com/office/powerpoint/2010/main" val="42203293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AD6D9AE-948C-25AF-7EBF-1A349F72A2B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8690D1C-B125-D689-F76C-086EB55E992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6D3BFD-631E-9DC3-8CA4-31F5D35B0427}"/>
              </a:ext>
            </a:extLst>
          </p:cNvPr>
          <p:cNvSpPr>
            <a:spLocks noGrp="1"/>
          </p:cNvSpPr>
          <p:nvPr>
            <p:ph type="dt" sz="half" idx="10"/>
          </p:nvPr>
        </p:nvSpPr>
        <p:spPr/>
        <p:txBody>
          <a:bodyPr/>
          <a:lstStyle/>
          <a:p>
            <a:fld id="{C1048692-5E9C-4355-A1B6-5132D34013E9}" type="datetimeFigureOut">
              <a:rPr lang="en-US" smtClean="0"/>
              <a:t>12/17/2024</a:t>
            </a:fld>
            <a:endParaRPr lang="en-US"/>
          </a:p>
        </p:txBody>
      </p:sp>
      <p:sp>
        <p:nvSpPr>
          <p:cNvPr id="5" name="Footer Placeholder 4">
            <a:extLst>
              <a:ext uri="{FF2B5EF4-FFF2-40B4-BE49-F238E27FC236}">
                <a16:creationId xmlns:a16="http://schemas.microsoft.com/office/drawing/2014/main" id="{133FFCFC-036D-D66C-381B-9A8085BF98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F60718-2684-A333-6123-12B070662C7D}"/>
              </a:ext>
            </a:extLst>
          </p:cNvPr>
          <p:cNvSpPr>
            <a:spLocks noGrp="1"/>
          </p:cNvSpPr>
          <p:nvPr>
            <p:ph type="sldNum" sz="quarter" idx="12"/>
          </p:nvPr>
        </p:nvSpPr>
        <p:spPr/>
        <p:txBody>
          <a:bodyPr/>
          <a:lstStyle/>
          <a:p>
            <a:fld id="{C4166514-2C84-4966-8B24-CB4F12D4CDF3}" type="slidenum">
              <a:rPr lang="en-US" smtClean="0"/>
              <a:t>‹#›</a:t>
            </a:fld>
            <a:endParaRPr lang="en-US"/>
          </a:p>
        </p:txBody>
      </p:sp>
    </p:spTree>
    <p:extLst>
      <p:ext uri="{BB962C8B-B14F-4D97-AF65-F5344CB8AC3E}">
        <p14:creationId xmlns:p14="http://schemas.microsoft.com/office/powerpoint/2010/main" val="31985543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8FF54-477C-A30B-009C-82CAA348E9F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FE0A52-C68F-4F42-8705-1ABCCA54B23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5997BF-C85E-72E6-120A-1AA8BDDBF726}"/>
              </a:ext>
            </a:extLst>
          </p:cNvPr>
          <p:cNvSpPr>
            <a:spLocks noGrp="1"/>
          </p:cNvSpPr>
          <p:nvPr>
            <p:ph type="dt" sz="half" idx="10"/>
          </p:nvPr>
        </p:nvSpPr>
        <p:spPr/>
        <p:txBody>
          <a:bodyPr/>
          <a:lstStyle/>
          <a:p>
            <a:fld id="{C1048692-5E9C-4355-A1B6-5132D34013E9}" type="datetimeFigureOut">
              <a:rPr lang="en-US" smtClean="0"/>
              <a:t>12/17/2024</a:t>
            </a:fld>
            <a:endParaRPr lang="en-US"/>
          </a:p>
        </p:txBody>
      </p:sp>
      <p:sp>
        <p:nvSpPr>
          <p:cNvPr id="5" name="Footer Placeholder 4">
            <a:extLst>
              <a:ext uri="{FF2B5EF4-FFF2-40B4-BE49-F238E27FC236}">
                <a16:creationId xmlns:a16="http://schemas.microsoft.com/office/drawing/2014/main" id="{B1A57FE1-49C8-EF8F-67BE-B5867C62C2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ABA359-73E3-C7FD-E05A-FF1666B4DB12}"/>
              </a:ext>
            </a:extLst>
          </p:cNvPr>
          <p:cNvSpPr>
            <a:spLocks noGrp="1"/>
          </p:cNvSpPr>
          <p:nvPr>
            <p:ph type="sldNum" sz="quarter" idx="12"/>
          </p:nvPr>
        </p:nvSpPr>
        <p:spPr/>
        <p:txBody>
          <a:bodyPr/>
          <a:lstStyle/>
          <a:p>
            <a:fld id="{C4166514-2C84-4966-8B24-CB4F12D4CDF3}" type="slidenum">
              <a:rPr lang="en-US" smtClean="0"/>
              <a:t>‹#›</a:t>
            </a:fld>
            <a:endParaRPr lang="en-US"/>
          </a:p>
        </p:txBody>
      </p:sp>
    </p:spTree>
    <p:extLst>
      <p:ext uri="{BB962C8B-B14F-4D97-AF65-F5344CB8AC3E}">
        <p14:creationId xmlns:p14="http://schemas.microsoft.com/office/powerpoint/2010/main" val="6285530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8595D-2C6C-24DE-B64E-A966CA4A592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AE90D91-3E7D-3175-3B54-6CB761DFE32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21EEC9E-66F6-4B6B-DD17-9EE5EF5DA2D2}"/>
              </a:ext>
            </a:extLst>
          </p:cNvPr>
          <p:cNvSpPr>
            <a:spLocks noGrp="1"/>
          </p:cNvSpPr>
          <p:nvPr>
            <p:ph type="dt" sz="half" idx="10"/>
          </p:nvPr>
        </p:nvSpPr>
        <p:spPr/>
        <p:txBody>
          <a:bodyPr/>
          <a:lstStyle/>
          <a:p>
            <a:fld id="{C1048692-5E9C-4355-A1B6-5132D34013E9}" type="datetimeFigureOut">
              <a:rPr lang="en-US" smtClean="0"/>
              <a:t>12/17/2024</a:t>
            </a:fld>
            <a:endParaRPr lang="en-US"/>
          </a:p>
        </p:txBody>
      </p:sp>
      <p:sp>
        <p:nvSpPr>
          <p:cNvPr id="5" name="Footer Placeholder 4">
            <a:extLst>
              <a:ext uri="{FF2B5EF4-FFF2-40B4-BE49-F238E27FC236}">
                <a16:creationId xmlns:a16="http://schemas.microsoft.com/office/drawing/2014/main" id="{877FCC59-6658-A000-28C6-685324CA6B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CAFB80-FB0A-B974-5C46-6BB0F78FAFC0}"/>
              </a:ext>
            </a:extLst>
          </p:cNvPr>
          <p:cNvSpPr>
            <a:spLocks noGrp="1"/>
          </p:cNvSpPr>
          <p:nvPr>
            <p:ph type="sldNum" sz="quarter" idx="12"/>
          </p:nvPr>
        </p:nvSpPr>
        <p:spPr/>
        <p:txBody>
          <a:bodyPr/>
          <a:lstStyle/>
          <a:p>
            <a:fld id="{C4166514-2C84-4966-8B24-CB4F12D4CDF3}" type="slidenum">
              <a:rPr lang="en-US" smtClean="0"/>
              <a:t>‹#›</a:t>
            </a:fld>
            <a:endParaRPr lang="en-US"/>
          </a:p>
        </p:txBody>
      </p:sp>
    </p:spTree>
    <p:extLst>
      <p:ext uri="{BB962C8B-B14F-4D97-AF65-F5344CB8AC3E}">
        <p14:creationId xmlns:p14="http://schemas.microsoft.com/office/powerpoint/2010/main" val="22869444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0BF15-BA9A-5EBB-AB28-07BD1BCC39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F0D007D-9ADC-2865-3993-6C8A54C09C9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4EA821-E117-FCCE-B329-54C23DDDFC2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8C5CB50-EE6F-4B09-6093-001F900A4713}"/>
              </a:ext>
            </a:extLst>
          </p:cNvPr>
          <p:cNvSpPr>
            <a:spLocks noGrp="1"/>
          </p:cNvSpPr>
          <p:nvPr>
            <p:ph type="dt" sz="half" idx="10"/>
          </p:nvPr>
        </p:nvSpPr>
        <p:spPr/>
        <p:txBody>
          <a:bodyPr/>
          <a:lstStyle/>
          <a:p>
            <a:fld id="{C1048692-5E9C-4355-A1B6-5132D34013E9}" type="datetimeFigureOut">
              <a:rPr lang="en-US" smtClean="0"/>
              <a:t>12/17/2024</a:t>
            </a:fld>
            <a:endParaRPr lang="en-US"/>
          </a:p>
        </p:txBody>
      </p:sp>
      <p:sp>
        <p:nvSpPr>
          <p:cNvPr id="6" name="Footer Placeholder 5">
            <a:extLst>
              <a:ext uri="{FF2B5EF4-FFF2-40B4-BE49-F238E27FC236}">
                <a16:creationId xmlns:a16="http://schemas.microsoft.com/office/drawing/2014/main" id="{0CD9EFA4-AA2A-C196-71FC-9281028F8F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8C8B9F-4908-A343-58A6-1AB292E5EA00}"/>
              </a:ext>
            </a:extLst>
          </p:cNvPr>
          <p:cNvSpPr>
            <a:spLocks noGrp="1"/>
          </p:cNvSpPr>
          <p:nvPr>
            <p:ph type="sldNum" sz="quarter" idx="12"/>
          </p:nvPr>
        </p:nvSpPr>
        <p:spPr/>
        <p:txBody>
          <a:bodyPr/>
          <a:lstStyle/>
          <a:p>
            <a:fld id="{C4166514-2C84-4966-8B24-CB4F12D4CDF3}" type="slidenum">
              <a:rPr lang="en-US" smtClean="0"/>
              <a:t>‹#›</a:t>
            </a:fld>
            <a:endParaRPr lang="en-US"/>
          </a:p>
        </p:txBody>
      </p:sp>
    </p:spTree>
    <p:extLst>
      <p:ext uri="{BB962C8B-B14F-4D97-AF65-F5344CB8AC3E}">
        <p14:creationId xmlns:p14="http://schemas.microsoft.com/office/powerpoint/2010/main" val="37506906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0D061-DC29-A32D-F587-D7461D62382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5D7F1FA-4070-F6C0-7AC7-2E405A5226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3C525AF-7592-463B-225D-990D1A265D0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A97F657-B506-1DED-9FC1-6FA266ECFC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1F0AAA9-D072-0E44-CA50-EF5621D4DD6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CB34521-9CBA-0B1E-AA3F-5663FDDC2471}"/>
              </a:ext>
            </a:extLst>
          </p:cNvPr>
          <p:cNvSpPr>
            <a:spLocks noGrp="1"/>
          </p:cNvSpPr>
          <p:nvPr>
            <p:ph type="dt" sz="half" idx="10"/>
          </p:nvPr>
        </p:nvSpPr>
        <p:spPr/>
        <p:txBody>
          <a:bodyPr/>
          <a:lstStyle/>
          <a:p>
            <a:fld id="{C1048692-5E9C-4355-A1B6-5132D34013E9}" type="datetimeFigureOut">
              <a:rPr lang="en-US" smtClean="0"/>
              <a:t>12/17/2024</a:t>
            </a:fld>
            <a:endParaRPr lang="en-US"/>
          </a:p>
        </p:txBody>
      </p:sp>
      <p:sp>
        <p:nvSpPr>
          <p:cNvPr id="8" name="Footer Placeholder 7">
            <a:extLst>
              <a:ext uri="{FF2B5EF4-FFF2-40B4-BE49-F238E27FC236}">
                <a16:creationId xmlns:a16="http://schemas.microsoft.com/office/drawing/2014/main" id="{35F50392-F4B6-1741-6EBF-9D79AFB7B26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19BDE3-528E-BFC7-AA2C-9473BE162397}"/>
              </a:ext>
            </a:extLst>
          </p:cNvPr>
          <p:cNvSpPr>
            <a:spLocks noGrp="1"/>
          </p:cNvSpPr>
          <p:nvPr>
            <p:ph type="sldNum" sz="quarter" idx="12"/>
          </p:nvPr>
        </p:nvSpPr>
        <p:spPr/>
        <p:txBody>
          <a:bodyPr/>
          <a:lstStyle/>
          <a:p>
            <a:fld id="{C4166514-2C84-4966-8B24-CB4F12D4CDF3}" type="slidenum">
              <a:rPr lang="en-US" smtClean="0"/>
              <a:t>‹#›</a:t>
            </a:fld>
            <a:endParaRPr lang="en-US"/>
          </a:p>
        </p:txBody>
      </p:sp>
    </p:spTree>
    <p:extLst>
      <p:ext uri="{BB962C8B-B14F-4D97-AF65-F5344CB8AC3E}">
        <p14:creationId xmlns:p14="http://schemas.microsoft.com/office/powerpoint/2010/main" val="525681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06B24-4DDA-D361-73B0-6B3E0A7E2A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E9C6454-32D4-27DE-F1DF-633498A82686}"/>
              </a:ext>
            </a:extLst>
          </p:cNvPr>
          <p:cNvSpPr>
            <a:spLocks noGrp="1"/>
          </p:cNvSpPr>
          <p:nvPr>
            <p:ph type="dt" sz="half" idx="10"/>
          </p:nvPr>
        </p:nvSpPr>
        <p:spPr/>
        <p:txBody>
          <a:bodyPr/>
          <a:lstStyle/>
          <a:p>
            <a:fld id="{C1048692-5E9C-4355-A1B6-5132D34013E9}" type="datetimeFigureOut">
              <a:rPr lang="en-US" smtClean="0"/>
              <a:t>12/17/2024</a:t>
            </a:fld>
            <a:endParaRPr lang="en-US"/>
          </a:p>
        </p:txBody>
      </p:sp>
      <p:sp>
        <p:nvSpPr>
          <p:cNvPr id="4" name="Footer Placeholder 3">
            <a:extLst>
              <a:ext uri="{FF2B5EF4-FFF2-40B4-BE49-F238E27FC236}">
                <a16:creationId xmlns:a16="http://schemas.microsoft.com/office/drawing/2014/main" id="{DCC9A082-BA84-F812-2D26-FDAAAD61975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3CCA9F-8FDA-B74B-658E-6E7981F79C1C}"/>
              </a:ext>
            </a:extLst>
          </p:cNvPr>
          <p:cNvSpPr>
            <a:spLocks noGrp="1"/>
          </p:cNvSpPr>
          <p:nvPr>
            <p:ph type="sldNum" sz="quarter" idx="12"/>
          </p:nvPr>
        </p:nvSpPr>
        <p:spPr/>
        <p:txBody>
          <a:bodyPr/>
          <a:lstStyle/>
          <a:p>
            <a:fld id="{C4166514-2C84-4966-8B24-CB4F12D4CDF3}" type="slidenum">
              <a:rPr lang="en-US" smtClean="0"/>
              <a:t>‹#›</a:t>
            </a:fld>
            <a:endParaRPr lang="en-US"/>
          </a:p>
        </p:txBody>
      </p:sp>
    </p:spTree>
    <p:extLst>
      <p:ext uri="{BB962C8B-B14F-4D97-AF65-F5344CB8AC3E}">
        <p14:creationId xmlns:p14="http://schemas.microsoft.com/office/powerpoint/2010/main" val="2255960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66EC64-4227-1F52-A028-37E6CB0492F8}"/>
              </a:ext>
            </a:extLst>
          </p:cNvPr>
          <p:cNvSpPr>
            <a:spLocks noGrp="1"/>
          </p:cNvSpPr>
          <p:nvPr>
            <p:ph type="dt" sz="half" idx="10"/>
          </p:nvPr>
        </p:nvSpPr>
        <p:spPr/>
        <p:txBody>
          <a:bodyPr/>
          <a:lstStyle/>
          <a:p>
            <a:fld id="{C1048692-5E9C-4355-A1B6-5132D34013E9}" type="datetimeFigureOut">
              <a:rPr lang="en-US" smtClean="0"/>
              <a:t>12/17/2024</a:t>
            </a:fld>
            <a:endParaRPr lang="en-US"/>
          </a:p>
        </p:txBody>
      </p:sp>
      <p:sp>
        <p:nvSpPr>
          <p:cNvPr id="3" name="Footer Placeholder 2">
            <a:extLst>
              <a:ext uri="{FF2B5EF4-FFF2-40B4-BE49-F238E27FC236}">
                <a16:creationId xmlns:a16="http://schemas.microsoft.com/office/drawing/2014/main" id="{4DB51C6D-4177-B9B4-C38C-504EAD6A6CF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DE4B96C-F44B-83AE-C6F5-9F70F0EBBC08}"/>
              </a:ext>
            </a:extLst>
          </p:cNvPr>
          <p:cNvSpPr>
            <a:spLocks noGrp="1"/>
          </p:cNvSpPr>
          <p:nvPr>
            <p:ph type="sldNum" sz="quarter" idx="12"/>
          </p:nvPr>
        </p:nvSpPr>
        <p:spPr/>
        <p:txBody>
          <a:bodyPr/>
          <a:lstStyle/>
          <a:p>
            <a:fld id="{C4166514-2C84-4966-8B24-CB4F12D4CDF3}" type="slidenum">
              <a:rPr lang="en-US" smtClean="0"/>
              <a:t>‹#›</a:t>
            </a:fld>
            <a:endParaRPr lang="en-US"/>
          </a:p>
        </p:txBody>
      </p:sp>
    </p:spTree>
    <p:extLst>
      <p:ext uri="{BB962C8B-B14F-4D97-AF65-F5344CB8AC3E}">
        <p14:creationId xmlns:p14="http://schemas.microsoft.com/office/powerpoint/2010/main" val="29576924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BF429-E91F-3897-F6B2-0D4A44C8AF7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19903EE-1231-F3D3-20BF-1765A57ED3B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B2491E7-1CC0-23DD-CB77-CC559E875E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00A7B99-ED06-197A-8CAA-A1AC5BAB6BFA}"/>
              </a:ext>
            </a:extLst>
          </p:cNvPr>
          <p:cNvSpPr>
            <a:spLocks noGrp="1"/>
          </p:cNvSpPr>
          <p:nvPr>
            <p:ph type="dt" sz="half" idx="10"/>
          </p:nvPr>
        </p:nvSpPr>
        <p:spPr/>
        <p:txBody>
          <a:bodyPr/>
          <a:lstStyle/>
          <a:p>
            <a:fld id="{C1048692-5E9C-4355-A1B6-5132D34013E9}" type="datetimeFigureOut">
              <a:rPr lang="en-US" smtClean="0"/>
              <a:t>12/17/2024</a:t>
            </a:fld>
            <a:endParaRPr lang="en-US"/>
          </a:p>
        </p:txBody>
      </p:sp>
      <p:sp>
        <p:nvSpPr>
          <p:cNvPr id="6" name="Footer Placeholder 5">
            <a:extLst>
              <a:ext uri="{FF2B5EF4-FFF2-40B4-BE49-F238E27FC236}">
                <a16:creationId xmlns:a16="http://schemas.microsoft.com/office/drawing/2014/main" id="{E8AF8843-F1C5-193D-3089-EE82C400EF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E62AA4-2470-88AF-F324-9C8B4CD8FBCB}"/>
              </a:ext>
            </a:extLst>
          </p:cNvPr>
          <p:cNvSpPr>
            <a:spLocks noGrp="1"/>
          </p:cNvSpPr>
          <p:nvPr>
            <p:ph type="sldNum" sz="quarter" idx="12"/>
          </p:nvPr>
        </p:nvSpPr>
        <p:spPr/>
        <p:txBody>
          <a:bodyPr/>
          <a:lstStyle/>
          <a:p>
            <a:fld id="{C4166514-2C84-4966-8B24-CB4F12D4CDF3}" type="slidenum">
              <a:rPr lang="en-US" smtClean="0"/>
              <a:t>‹#›</a:t>
            </a:fld>
            <a:endParaRPr lang="en-US"/>
          </a:p>
        </p:txBody>
      </p:sp>
    </p:spTree>
    <p:extLst>
      <p:ext uri="{BB962C8B-B14F-4D97-AF65-F5344CB8AC3E}">
        <p14:creationId xmlns:p14="http://schemas.microsoft.com/office/powerpoint/2010/main" val="2271814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29B5D2-2DF1-36F6-D21D-EB4BD7E896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2A8BF76-0309-3104-C01D-CBCE9AE54B7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9EA1843-7AA6-9BAC-0A9C-CF1C048B4F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F850AB-51F4-4251-4F8F-D96F6303501D}"/>
              </a:ext>
            </a:extLst>
          </p:cNvPr>
          <p:cNvSpPr>
            <a:spLocks noGrp="1"/>
          </p:cNvSpPr>
          <p:nvPr>
            <p:ph type="dt" sz="half" idx="10"/>
          </p:nvPr>
        </p:nvSpPr>
        <p:spPr/>
        <p:txBody>
          <a:bodyPr/>
          <a:lstStyle/>
          <a:p>
            <a:fld id="{C1048692-5E9C-4355-A1B6-5132D34013E9}" type="datetimeFigureOut">
              <a:rPr lang="en-US" smtClean="0"/>
              <a:t>12/17/2024</a:t>
            </a:fld>
            <a:endParaRPr lang="en-US"/>
          </a:p>
        </p:txBody>
      </p:sp>
      <p:sp>
        <p:nvSpPr>
          <p:cNvPr id="6" name="Footer Placeholder 5">
            <a:extLst>
              <a:ext uri="{FF2B5EF4-FFF2-40B4-BE49-F238E27FC236}">
                <a16:creationId xmlns:a16="http://schemas.microsoft.com/office/drawing/2014/main" id="{88578414-AD78-0DE8-A341-86E53EE5B2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2C9FF6-9DD7-DF69-63F4-932354BE684A}"/>
              </a:ext>
            </a:extLst>
          </p:cNvPr>
          <p:cNvSpPr>
            <a:spLocks noGrp="1"/>
          </p:cNvSpPr>
          <p:nvPr>
            <p:ph type="sldNum" sz="quarter" idx="12"/>
          </p:nvPr>
        </p:nvSpPr>
        <p:spPr/>
        <p:txBody>
          <a:bodyPr/>
          <a:lstStyle/>
          <a:p>
            <a:fld id="{C4166514-2C84-4966-8B24-CB4F12D4CDF3}" type="slidenum">
              <a:rPr lang="en-US" smtClean="0"/>
              <a:t>‹#›</a:t>
            </a:fld>
            <a:endParaRPr lang="en-US"/>
          </a:p>
        </p:txBody>
      </p:sp>
    </p:spTree>
    <p:extLst>
      <p:ext uri="{BB962C8B-B14F-4D97-AF65-F5344CB8AC3E}">
        <p14:creationId xmlns:p14="http://schemas.microsoft.com/office/powerpoint/2010/main" val="4735806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EE94C82-057A-9A91-0E08-F8F2C794F3F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BDFD846-5C23-7E3C-0498-620BE44F1B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E80439-36DD-EF04-1E61-8DB2ACD3DC9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048692-5E9C-4355-A1B6-5132D34013E9}" type="datetimeFigureOut">
              <a:rPr lang="en-US" smtClean="0"/>
              <a:t>12/17/2024</a:t>
            </a:fld>
            <a:endParaRPr lang="en-US"/>
          </a:p>
        </p:txBody>
      </p:sp>
      <p:sp>
        <p:nvSpPr>
          <p:cNvPr id="5" name="Footer Placeholder 4">
            <a:extLst>
              <a:ext uri="{FF2B5EF4-FFF2-40B4-BE49-F238E27FC236}">
                <a16:creationId xmlns:a16="http://schemas.microsoft.com/office/drawing/2014/main" id="{57FA5DC2-4DA3-97C5-23C7-7F6F3F06328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5DA6091-7CBE-2794-7204-0F97318A61A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166514-2C84-4966-8B24-CB4F12D4CDF3}" type="slidenum">
              <a:rPr lang="en-US" smtClean="0"/>
              <a:t>‹#›</a:t>
            </a:fld>
            <a:endParaRPr lang="en-US"/>
          </a:p>
        </p:txBody>
      </p:sp>
    </p:spTree>
    <p:extLst>
      <p:ext uri="{BB962C8B-B14F-4D97-AF65-F5344CB8AC3E}">
        <p14:creationId xmlns:p14="http://schemas.microsoft.com/office/powerpoint/2010/main" val="23316087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hyperlink" Target="https://pixabay.com/es/illustrations/problema-an%C3%A1lisis-soluci%C3%B3n-mano-67054/" TargetMode="External"/><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hyperlink" Target="https://morethaneoi.blogspot.com/2012_10_01_archive.html" TargetMode="External"/><Relationship Id="rId2" Type="http://schemas.openxmlformats.org/officeDocument/2006/relationships/image" Target="../media/image19.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www.pexels.com/photo/code-coding-computer-data-571171/" TargetMode="External"/><Relationship Id="rId2" Type="http://schemas.openxmlformats.org/officeDocument/2006/relationships/image" Target="../media/image5.jpg"/><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hyperlink" Target="https://www.flickr.com/photos/rosefirerising/5913884859/in/faves-b_willers/" TargetMode="External"/><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BDA04E2-057C-393E-7EB7-39868AE98E32}"/>
              </a:ext>
            </a:extLst>
          </p:cNvPr>
          <p:cNvSpPr txBox="1"/>
          <p:nvPr/>
        </p:nvSpPr>
        <p:spPr>
          <a:xfrm>
            <a:off x="1060173" y="7255774"/>
            <a:ext cx="11298804" cy="1754326"/>
          </a:xfrm>
          <a:prstGeom prst="rect">
            <a:avLst/>
          </a:prstGeom>
          <a:noFill/>
        </p:spPr>
        <p:txBody>
          <a:bodyPr wrap="square">
            <a:spAutoFit/>
          </a:bodyPr>
          <a:lstStyle/>
          <a:p>
            <a:r>
              <a:rPr lang="en-US" b="1" dirty="0">
                <a:solidFill>
                  <a:schemeClr val="bg1"/>
                </a:solidFill>
              </a:rPr>
              <a:t>Executive Summary</a:t>
            </a:r>
          </a:p>
          <a:p>
            <a:r>
              <a:rPr lang="en-US" b="1" dirty="0">
                <a:solidFill>
                  <a:schemeClr val="bg1"/>
                </a:solidFill>
              </a:rPr>
              <a:t>Project Overview:</a:t>
            </a:r>
            <a:r>
              <a:rPr lang="en-US" dirty="0">
                <a:solidFill>
                  <a:schemeClr val="bg1"/>
                </a:solidFill>
              </a:rPr>
              <a:t> Develop a user-input based stock analysis tool focused on AI companies, providing stock recommendations based on user-defined risk/return criteria, historical trends, and future price predictions.</a:t>
            </a:r>
          </a:p>
          <a:p>
            <a:endParaRPr lang="en-US" b="1" dirty="0"/>
          </a:p>
          <a:p>
            <a:endParaRPr lang="en-US" b="1" dirty="0"/>
          </a:p>
          <a:p>
            <a:r>
              <a:rPr lang="en-US" dirty="0"/>
              <a:t>.</a:t>
            </a:r>
          </a:p>
        </p:txBody>
      </p:sp>
      <p:pic>
        <p:nvPicPr>
          <p:cNvPr id="7" name="Picture 6" descr="Blue abstract showing data flow">
            <a:extLst>
              <a:ext uri="{FF2B5EF4-FFF2-40B4-BE49-F238E27FC236}">
                <a16:creationId xmlns:a16="http://schemas.microsoft.com/office/drawing/2014/main" id="{8F92DD79-5958-C14F-2EE6-CDF9B8B321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30"/>
            <a:ext cx="12192000" cy="6858000"/>
          </a:xfrm>
          <a:prstGeom prst="rect">
            <a:avLst/>
          </a:prstGeom>
        </p:spPr>
      </p:pic>
      <p:sp>
        <p:nvSpPr>
          <p:cNvPr id="9" name="TextBox 8">
            <a:extLst>
              <a:ext uri="{FF2B5EF4-FFF2-40B4-BE49-F238E27FC236}">
                <a16:creationId xmlns:a16="http://schemas.microsoft.com/office/drawing/2014/main" id="{E82FCA9C-3678-3026-87EA-47BB70C1CD0C}"/>
              </a:ext>
            </a:extLst>
          </p:cNvPr>
          <p:cNvSpPr txBox="1"/>
          <p:nvPr/>
        </p:nvSpPr>
        <p:spPr>
          <a:xfrm>
            <a:off x="4556097" y="4548146"/>
            <a:ext cx="6933538" cy="1200329"/>
          </a:xfrm>
          <a:prstGeom prst="rect">
            <a:avLst/>
          </a:prstGeom>
          <a:noFill/>
        </p:spPr>
        <p:txBody>
          <a:bodyPr wrap="square" rtlCol="0">
            <a:spAutoFit/>
          </a:bodyPr>
          <a:lstStyle/>
          <a:p>
            <a:r>
              <a:rPr lang="en-US" sz="7200" dirty="0">
                <a:solidFill>
                  <a:schemeClr val="bg1"/>
                </a:solidFill>
              </a:rPr>
              <a:t>AI Stock Insights</a:t>
            </a:r>
          </a:p>
        </p:txBody>
      </p:sp>
    </p:spTree>
    <p:extLst>
      <p:ext uri="{BB962C8B-B14F-4D97-AF65-F5344CB8AC3E}">
        <p14:creationId xmlns:p14="http://schemas.microsoft.com/office/powerpoint/2010/main" val="34674354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08C5C4-9AA3-0E78-531B-CE999155BF22}"/>
              </a:ext>
            </a:extLst>
          </p:cNvPr>
          <p:cNvSpPr txBox="1"/>
          <p:nvPr/>
        </p:nvSpPr>
        <p:spPr>
          <a:xfrm>
            <a:off x="195755" y="197346"/>
            <a:ext cx="11800490" cy="6463308"/>
          </a:xfrm>
          <a:prstGeom prst="rect">
            <a:avLst/>
          </a:prstGeom>
          <a:noFill/>
        </p:spPr>
        <p:txBody>
          <a:bodyPr wrap="square" rtlCol="0">
            <a:spAutoFit/>
          </a:bodyPr>
          <a:lstStyle/>
          <a:p>
            <a:pPr algn="l"/>
            <a:r>
              <a:rPr lang="en-US" b="1" i="0" dirty="0">
                <a:solidFill>
                  <a:srgbClr val="1D1C1D"/>
                </a:solidFill>
                <a:effectLst/>
                <a:latin typeface="Slack-Lato"/>
              </a:rPr>
              <a:t>Analysis of Average Daily Percentage Change by Stock</a:t>
            </a:r>
            <a:br>
              <a:rPr lang="en-US" b="0" i="0" dirty="0">
                <a:solidFill>
                  <a:srgbClr val="1D1C1D"/>
                </a:solidFill>
                <a:effectLst/>
                <a:latin typeface="Slack-Lato"/>
              </a:rPr>
            </a:br>
            <a:r>
              <a:rPr lang="en-US" b="0" i="0" dirty="0">
                <a:solidFill>
                  <a:srgbClr val="1D1C1D"/>
                </a:solidFill>
                <a:effectLst/>
                <a:latin typeface="Slack-Lato"/>
              </a:rPr>
              <a:t>This chart highlights the average daily percentage changes for six major AI stocks across the week, revealing key trends and opportunities for investors:</a:t>
            </a:r>
            <a:br>
              <a:rPr lang="en-US" b="0" i="0" dirty="0">
                <a:solidFill>
                  <a:srgbClr val="1D1C1D"/>
                </a:solidFill>
                <a:effectLst/>
                <a:latin typeface="Slack-Lato"/>
              </a:rPr>
            </a:br>
            <a:endParaRPr lang="en-US" b="0" i="0" dirty="0">
              <a:solidFill>
                <a:srgbClr val="1D1C1D"/>
              </a:solidFill>
              <a:effectLst/>
              <a:latin typeface="Slack-Lato"/>
            </a:endParaRPr>
          </a:p>
          <a:p>
            <a:pPr algn="l">
              <a:buFont typeface="+mj-lt"/>
              <a:buAutoNum type="arabicPeriod"/>
            </a:pPr>
            <a:r>
              <a:rPr lang="en-US" b="1" i="0" dirty="0">
                <a:solidFill>
                  <a:srgbClr val="1D1C1D"/>
                </a:solidFill>
                <a:effectLst/>
                <a:latin typeface="Slack-Lato"/>
              </a:rPr>
              <a:t>Tesla (TSLA)</a:t>
            </a:r>
            <a:r>
              <a:rPr lang="en-US" b="0" i="0" dirty="0">
                <a:solidFill>
                  <a:srgbClr val="1D1C1D"/>
                </a:solidFill>
                <a:effectLst/>
                <a:latin typeface="Slack-Lato"/>
              </a:rPr>
              <a:t>:</a:t>
            </a:r>
          </a:p>
          <a:p>
            <a:pPr marL="742950" lvl="1" indent="-285750" algn="l">
              <a:buFont typeface="+mj-lt"/>
              <a:buAutoNum type="arabicPeriod"/>
            </a:pPr>
            <a:r>
              <a:rPr lang="en-US" b="1" i="0" dirty="0">
                <a:solidFill>
                  <a:srgbClr val="1D1C1D"/>
                </a:solidFill>
                <a:effectLst/>
                <a:latin typeface="Slack-Lato"/>
              </a:rPr>
              <a:t>Monday</a:t>
            </a:r>
            <a:r>
              <a:rPr lang="en-US" b="0" i="0" dirty="0">
                <a:solidFill>
                  <a:srgbClr val="1D1C1D"/>
                </a:solidFill>
                <a:effectLst/>
                <a:latin typeface="Slack-Lato"/>
              </a:rPr>
              <a:t> sees the largest spike (&gt;1%), making it the least favorable day to buy due to high price increases.</a:t>
            </a:r>
          </a:p>
          <a:p>
            <a:pPr marL="742950" lvl="1" indent="-285750" algn="l">
              <a:buFont typeface="+mj-lt"/>
              <a:buAutoNum type="arabicPeriod"/>
            </a:pPr>
            <a:r>
              <a:rPr lang="en-US" b="0" i="0" dirty="0">
                <a:solidFill>
                  <a:srgbClr val="1D1C1D"/>
                </a:solidFill>
                <a:effectLst/>
                <a:latin typeface="Slack-Lato"/>
              </a:rPr>
              <a:t>Minimal movement on </a:t>
            </a:r>
            <a:r>
              <a:rPr lang="en-US" b="1" i="0" dirty="0">
                <a:solidFill>
                  <a:srgbClr val="1D1C1D"/>
                </a:solidFill>
                <a:effectLst/>
                <a:latin typeface="Slack-Lato"/>
              </a:rPr>
              <a:t>Thursday</a:t>
            </a:r>
            <a:r>
              <a:rPr lang="en-US" b="0" i="0" dirty="0">
                <a:solidFill>
                  <a:srgbClr val="1D1C1D"/>
                </a:solidFill>
                <a:effectLst/>
                <a:latin typeface="Slack-Lato"/>
              </a:rPr>
              <a:t> and </a:t>
            </a:r>
            <a:r>
              <a:rPr lang="en-US" b="1" i="0" dirty="0">
                <a:solidFill>
                  <a:srgbClr val="1D1C1D"/>
                </a:solidFill>
                <a:effectLst/>
                <a:latin typeface="Slack-Lato"/>
              </a:rPr>
              <a:t>Friday</a:t>
            </a:r>
            <a:r>
              <a:rPr lang="en-US" b="0" i="0" dirty="0">
                <a:solidFill>
                  <a:srgbClr val="1D1C1D"/>
                </a:solidFill>
                <a:effectLst/>
                <a:latin typeface="Slack-Lato"/>
              </a:rPr>
              <a:t> suggests better stability.</a:t>
            </a:r>
          </a:p>
          <a:p>
            <a:pPr algn="l">
              <a:buFont typeface="+mj-lt"/>
              <a:buAutoNum type="arabicPeriod"/>
            </a:pPr>
            <a:r>
              <a:rPr lang="en-US" b="1" i="0" dirty="0">
                <a:solidFill>
                  <a:srgbClr val="1D1C1D"/>
                </a:solidFill>
                <a:effectLst/>
                <a:latin typeface="Slack-Lato"/>
              </a:rPr>
              <a:t>Nvidia (NVDA)</a:t>
            </a:r>
            <a:r>
              <a:rPr lang="en-US" b="0" i="0" dirty="0">
                <a:solidFill>
                  <a:srgbClr val="1D1C1D"/>
                </a:solidFill>
                <a:effectLst/>
                <a:latin typeface="Slack-Lato"/>
              </a:rPr>
              <a:t>:</a:t>
            </a:r>
          </a:p>
          <a:p>
            <a:pPr marL="742950" lvl="1" indent="-285750" algn="l">
              <a:buFont typeface="+mj-lt"/>
              <a:buAutoNum type="arabicPeriod"/>
            </a:pPr>
            <a:r>
              <a:rPr lang="en-US" b="0" i="0" dirty="0">
                <a:solidFill>
                  <a:srgbClr val="1D1C1D"/>
                </a:solidFill>
                <a:effectLst/>
                <a:latin typeface="Slack-Lato"/>
              </a:rPr>
              <a:t>Notable volatility on </a:t>
            </a:r>
            <a:r>
              <a:rPr lang="en-US" b="1" i="0" dirty="0">
                <a:solidFill>
                  <a:srgbClr val="1D1C1D"/>
                </a:solidFill>
                <a:effectLst/>
                <a:latin typeface="Slack-Lato"/>
              </a:rPr>
              <a:t>Monday</a:t>
            </a:r>
            <a:r>
              <a:rPr lang="en-US" b="0" i="0" dirty="0">
                <a:solidFill>
                  <a:srgbClr val="1D1C1D"/>
                </a:solidFill>
                <a:effectLst/>
                <a:latin typeface="Slack-Lato"/>
              </a:rPr>
              <a:t> and </a:t>
            </a:r>
            <a:r>
              <a:rPr lang="en-US" b="1" i="0" dirty="0">
                <a:solidFill>
                  <a:srgbClr val="1D1C1D"/>
                </a:solidFill>
                <a:effectLst/>
                <a:latin typeface="Slack-Lato"/>
              </a:rPr>
              <a:t>Thursday</a:t>
            </a:r>
            <a:r>
              <a:rPr lang="en-US" b="0" i="0" dirty="0">
                <a:solidFill>
                  <a:srgbClr val="1D1C1D"/>
                </a:solidFill>
                <a:effectLst/>
                <a:latin typeface="Slack-Lato"/>
              </a:rPr>
              <a:t> (~0.5% increase) indicates active trading on these days.</a:t>
            </a:r>
          </a:p>
          <a:p>
            <a:pPr marL="742950" lvl="1" indent="-285750" algn="l">
              <a:buFont typeface="+mj-lt"/>
              <a:buAutoNum type="arabicPeriod"/>
            </a:pPr>
            <a:r>
              <a:rPr lang="en-US" b="1" i="0" dirty="0">
                <a:solidFill>
                  <a:srgbClr val="1D1C1D"/>
                </a:solidFill>
                <a:effectLst/>
                <a:latin typeface="Slack-Lato"/>
              </a:rPr>
              <a:t>Wednesday</a:t>
            </a:r>
            <a:r>
              <a:rPr lang="en-US" b="0" i="0" dirty="0">
                <a:solidFill>
                  <a:srgbClr val="1D1C1D"/>
                </a:solidFill>
                <a:effectLst/>
                <a:latin typeface="Slack-Lato"/>
              </a:rPr>
              <a:t> offers more stability.</a:t>
            </a:r>
          </a:p>
          <a:p>
            <a:pPr algn="l">
              <a:buFont typeface="+mj-lt"/>
              <a:buAutoNum type="arabicPeriod"/>
            </a:pPr>
            <a:r>
              <a:rPr lang="en-US" b="1" i="0" dirty="0">
                <a:solidFill>
                  <a:srgbClr val="1D1C1D"/>
                </a:solidFill>
                <a:effectLst/>
                <a:latin typeface="Slack-Lato"/>
              </a:rPr>
              <a:t>Meta (META)</a:t>
            </a:r>
            <a:r>
              <a:rPr lang="en-US" b="0" i="0" dirty="0">
                <a:solidFill>
                  <a:srgbClr val="1D1C1D"/>
                </a:solidFill>
                <a:effectLst/>
                <a:latin typeface="Slack-Lato"/>
              </a:rPr>
              <a:t>:</a:t>
            </a:r>
          </a:p>
          <a:p>
            <a:pPr marL="742950" lvl="1" indent="-285750" algn="l">
              <a:buFont typeface="+mj-lt"/>
              <a:buAutoNum type="arabicPeriod"/>
            </a:pPr>
            <a:r>
              <a:rPr lang="en-US" b="0" i="0" dirty="0">
                <a:solidFill>
                  <a:srgbClr val="1D1C1D"/>
                </a:solidFill>
                <a:effectLst/>
                <a:latin typeface="Slack-Lato"/>
              </a:rPr>
              <a:t>Consistent and stable performance throughout the week, with slight increases mid-week.</a:t>
            </a:r>
          </a:p>
          <a:p>
            <a:pPr marL="742950" lvl="1" indent="-285750" algn="l">
              <a:buFont typeface="+mj-lt"/>
              <a:buAutoNum type="arabicPeriod"/>
            </a:pPr>
            <a:r>
              <a:rPr lang="en-US" b="0" i="0" dirty="0">
                <a:solidFill>
                  <a:srgbClr val="1D1C1D"/>
                </a:solidFill>
                <a:effectLst/>
                <a:latin typeface="Slack-Lato"/>
              </a:rPr>
              <a:t>Ideal for risk-averse investors.</a:t>
            </a:r>
          </a:p>
          <a:p>
            <a:pPr algn="l">
              <a:buFont typeface="+mj-lt"/>
              <a:buAutoNum type="arabicPeriod"/>
            </a:pPr>
            <a:r>
              <a:rPr lang="en-US" b="1" i="0" dirty="0">
                <a:solidFill>
                  <a:srgbClr val="1D1C1D"/>
                </a:solidFill>
                <a:effectLst/>
                <a:latin typeface="Slack-Lato"/>
              </a:rPr>
              <a:t>Amazon (AMZN) &amp; Google (GOOG)</a:t>
            </a:r>
            <a:r>
              <a:rPr lang="en-US" b="0" i="0" dirty="0">
                <a:solidFill>
                  <a:srgbClr val="1D1C1D"/>
                </a:solidFill>
                <a:effectLst/>
                <a:latin typeface="Slack-Lato"/>
              </a:rPr>
              <a:t>:</a:t>
            </a:r>
          </a:p>
          <a:p>
            <a:pPr marL="742950" lvl="1" indent="-285750" algn="l">
              <a:buFont typeface="+mj-lt"/>
              <a:buAutoNum type="arabicPeriod"/>
            </a:pPr>
            <a:r>
              <a:rPr lang="en-US" b="0" i="0" dirty="0">
                <a:solidFill>
                  <a:srgbClr val="1D1C1D"/>
                </a:solidFill>
                <a:effectLst/>
                <a:latin typeface="Slack-Lato"/>
              </a:rPr>
              <a:t>Show small, steady increases, especially on </a:t>
            </a:r>
            <a:r>
              <a:rPr lang="en-US" b="1" i="0" dirty="0">
                <a:solidFill>
                  <a:srgbClr val="1D1C1D"/>
                </a:solidFill>
                <a:effectLst/>
                <a:latin typeface="Slack-Lato"/>
              </a:rPr>
              <a:t>Tuesday</a:t>
            </a:r>
            <a:r>
              <a:rPr lang="en-US" b="0" i="0" dirty="0">
                <a:solidFill>
                  <a:srgbClr val="1D1C1D"/>
                </a:solidFill>
                <a:effectLst/>
                <a:latin typeface="Slack-Lato"/>
              </a:rPr>
              <a:t> and </a:t>
            </a:r>
            <a:r>
              <a:rPr lang="en-US" b="1" i="0" dirty="0">
                <a:solidFill>
                  <a:srgbClr val="1D1C1D"/>
                </a:solidFill>
                <a:effectLst/>
                <a:latin typeface="Slack-Lato"/>
              </a:rPr>
              <a:t>Wednesday</a:t>
            </a:r>
            <a:r>
              <a:rPr lang="en-US" b="0" i="0" dirty="0">
                <a:solidFill>
                  <a:srgbClr val="1D1C1D"/>
                </a:solidFill>
                <a:effectLst/>
                <a:latin typeface="Slack-Lato"/>
              </a:rPr>
              <a:t>, offering stable entry points.</a:t>
            </a:r>
          </a:p>
          <a:p>
            <a:pPr algn="l">
              <a:buFont typeface="+mj-lt"/>
              <a:buAutoNum type="arabicPeriod"/>
            </a:pPr>
            <a:r>
              <a:rPr lang="en-US" b="1" i="0" dirty="0">
                <a:solidFill>
                  <a:srgbClr val="1D1C1D"/>
                </a:solidFill>
                <a:effectLst/>
                <a:latin typeface="Slack-Lato"/>
              </a:rPr>
              <a:t>Oracle (ORCL)</a:t>
            </a:r>
            <a:r>
              <a:rPr lang="en-US" b="0" i="0" dirty="0">
                <a:solidFill>
                  <a:srgbClr val="1D1C1D"/>
                </a:solidFill>
                <a:effectLst/>
                <a:latin typeface="Slack-Lato"/>
              </a:rPr>
              <a:t>:</a:t>
            </a:r>
          </a:p>
          <a:p>
            <a:pPr marL="742950" lvl="1" indent="-285750" algn="l">
              <a:buFont typeface="+mj-lt"/>
              <a:buAutoNum type="arabicPeriod"/>
            </a:pPr>
            <a:r>
              <a:rPr lang="en-US" b="1" i="0" dirty="0">
                <a:solidFill>
                  <a:srgbClr val="1D1C1D"/>
                </a:solidFill>
                <a:effectLst/>
                <a:latin typeface="Slack-Lato"/>
              </a:rPr>
              <a:t>Friday</a:t>
            </a:r>
            <a:r>
              <a:rPr lang="en-US" b="0" i="0" dirty="0">
                <a:solidFill>
                  <a:srgbClr val="1D1C1D"/>
                </a:solidFill>
                <a:effectLst/>
                <a:latin typeface="Slack-Lato"/>
              </a:rPr>
              <a:t> stands out with a spike, suggesting end-of-week trading optimism.</a:t>
            </a:r>
          </a:p>
          <a:p>
            <a:pPr algn="l"/>
            <a:r>
              <a:rPr lang="en-US" b="1" i="0" dirty="0">
                <a:solidFill>
                  <a:srgbClr val="1D1C1D"/>
                </a:solidFill>
                <a:effectLst/>
                <a:latin typeface="Slack-Lato"/>
              </a:rPr>
              <a:t>Key Takeaways</a:t>
            </a:r>
            <a:br>
              <a:rPr lang="en-US" b="0" i="0" dirty="0">
                <a:solidFill>
                  <a:srgbClr val="1D1C1D"/>
                </a:solidFill>
                <a:effectLst/>
                <a:latin typeface="Slack-Lato"/>
              </a:rPr>
            </a:br>
            <a:endParaRPr lang="en-US" b="0" i="0" dirty="0">
              <a:solidFill>
                <a:srgbClr val="1D1C1D"/>
              </a:solidFill>
              <a:effectLst/>
              <a:latin typeface="Slack-Lato"/>
            </a:endParaRPr>
          </a:p>
          <a:p>
            <a:pPr algn="l">
              <a:buFont typeface="Arial" panose="020B0604020202020204" pitchFamily="34" charset="0"/>
              <a:buChar char="•"/>
            </a:pPr>
            <a:r>
              <a:rPr lang="en-US" b="1" i="0" dirty="0">
                <a:solidFill>
                  <a:srgbClr val="1D1C1D"/>
                </a:solidFill>
                <a:effectLst/>
                <a:latin typeface="Slack-Lato"/>
              </a:rPr>
              <a:t>Avoid Tesla and Nvidia on Mondays</a:t>
            </a:r>
            <a:r>
              <a:rPr lang="en-US" b="0" i="0" dirty="0">
                <a:solidFill>
                  <a:srgbClr val="1D1C1D"/>
                </a:solidFill>
                <a:effectLst/>
                <a:latin typeface="Slack-Lato"/>
              </a:rPr>
              <a:t> due to sharp price increases.</a:t>
            </a:r>
          </a:p>
          <a:p>
            <a:pPr algn="l">
              <a:buFont typeface="Arial" panose="020B0604020202020204" pitchFamily="34" charset="0"/>
              <a:buChar char="•"/>
            </a:pPr>
            <a:r>
              <a:rPr lang="en-US" b="1" i="0" dirty="0">
                <a:solidFill>
                  <a:srgbClr val="1D1C1D"/>
                </a:solidFill>
                <a:effectLst/>
                <a:latin typeface="Slack-Lato"/>
              </a:rPr>
              <a:t>Mid-week (Tuesday/Wednesday)</a:t>
            </a:r>
            <a:r>
              <a:rPr lang="en-US" b="0" i="0" dirty="0">
                <a:solidFill>
                  <a:srgbClr val="1D1C1D"/>
                </a:solidFill>
                <a:effectLst/>
                <a:latin typeface="Slack-Lato"/>
              </a:rPr>
              <a:t> provides stability for most stocks.</a:t>
            </a:r>
          </a:p>
          <a:p>
            <a:pPr algn="l">
              <a:buFont typeface="Arial" panose="020B0604020202020204" pitchFamily="34" charset="0"/>
              <a:buChar char="•"/>
            </a:pPr>
            <a:r>
              <a:rPr lang="en-US" b="1" i="0" dirty="0">
                <a:solidFill>
                  <a:srgbClr val="1D1C1D"/>
                </a:solidFill>
                <a:effectLst/>
                <a:latin typeface="Slack-Lato"/>
              </a:rPr>
              <a:t>Meta</a:t>
            </a:r>
            <a:r>
              <a:rPr lang="en-US" b="0" i="0" dirty="0">
                <a:solidFill>
                  <a:srgbClr val="1D1C1D"/>
                </a:solidFill>
                <a:effectLst/>
                <a:latin typeface="Slack-Lato"/>
              </a:rPr>
              <a:t> remains the least volatile option, while </a:t>
            </a:r>
            <a:r>
              <a:rPr lang="en-US" b="1" i="0" dirty="0">
                <a:solidFill>
                  <a:srgbClr val="1D1C1D"/>
                </a:solidFill>
                <a:effectLst/>
                <a:latin typeface="Slack-Lato"/>
              </a:rPr>
              <a:t>Oracle</a:t>
            </a:r>
            <a:r>
              <a:rPr lang="en-US" b="0" i="0" dirty="0">
                <a:solidFill>
                  <a:srgbClr val="1D1C1D"/>
                </a:solidFill>
                <a:effectLst/>
                <a:latin typeface="Slack-Lato"/>
              </a:rPr>
              <a:t> sees late-week activity.</a:t>
            </a:r>
          </a:p>
          <a:p>
            <a:pPr algn="l"/>
            <a:r>
              <a:rPr lang="en-US" b="0" i="0" dirty="0">
                <a:solidFill>
                  <a:srgbClr val="1D1C1D"/>
                </a:solidFill>
                <a:effectLst/>
                <a:latin typeface="Slack-Lato"/>
              </a:rPr>
              <a:t>Investors can use these trends to time their trades strategically and align with their goals.</a:t>
            </a:r>
          </a:p>
        </p:txBody>
      </p:sp>
    </p:spTree>
    <p:extLst>
      <p:ext uri="{BB962C8B-B14F-4D97-AF65-F5344CB8AC3E}">
        <p14:creationId xmlns:p14="http://schemas.microsoft.com/office/powerpoint/2010/main" val="40081797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5901860-A8B3-1D48-EBEF-ECD82EAA1E37}"/>
              </a:ext>
            </a:extLst>
          </p:cNvPr>
          <p:cNvSpPr txBox="1"/>
          <p:nvPr/>
        </p:nvSpPr>
        <p:spPr>
          <a:xfrm>
            <a:off x="457200" y="219604"/>
            <a:ext cx="4224426" cy="369332"/>
          </a:xfrm>
          <a:prstGeom prst="rect">
            <a:avLst/>
          </a:prstGeom>
          <a:noFill/>
        </p:spPr>
        <p:txBody>
          <a:bodyPr wrap="none" rtlCol="0">
            <a:spAutoFit/>
          </a:bodyPr>
          <a:lstStyle/>
          <a:p>
            <a:r>
              <a:rPr lang="en-US" dirty="0"/>
              <a:t>Question 2 – What are the historical trends</a:t>
            </a:r>
          </a:p>
        </p:txBody>
      </p:sp>
      <p:pic>
        <p:nvPicPr>
          <p:cNvPr id="8" name="Picture 7">
            <a:extLst>
              <a:ext uri="{FF2B5EF4-FFF2-40B4-BE49-F238E27FC236}">
                <a16:creationId xmlns:a16="http://schemas.microsoft.com/office/drawing/2014/main" id="{3D384510-5556-48F9-4DC4-187A17E1668C}"/>
              </a:ext>
            </a:extLst>
          </p:cNvPr>
          <p:cNvPicPr>
            <a:picLocks noChangeAspect="1"/>
          </p:cNvPicPr>
          <p:nvPr/>
        </p:nvPicPr>
        <p:blipFill>
          <a:blip r:embed="rId2"/>
          <a:stretch>
            <a:fillRect/>
          </a:stretch>
        </p:blipFill>
        <p:spPr>
          <a:xfrm>
            <a:off x="255722" y="588936"/>
            <a:ext cx="5579390" cy="2317061"/>
          </a:xfrm>
          <a:prstGeom prst="rect">
            <a:avLst/>
          </a:prstGeom>
        </p:spPr>
      </p:pic>
      <p:pic>
        <p:nvPicPr>
          <p:cNvPr id="10" name="Picture 9">
            <a:extLst>
              <a:ext uri="{FF2B5EF4-FFF2-40B4-BE49-F238E27FC236}">
                <a16:creationId xmlns:a16="http://schemas.microsoft.com/office/drawing/2014/main" id="{89F49308-894D-0A96-020A-E3D7FDFFD0E6}"/>
              </a:ext>
            </a:extLst>
          </p:cNvPr>
          <p:cNvPicPr>
            <a:picLocks noChangeAspect="1"/>
          </p:cNvPicPr>
          <p:nvPr/>
        </p:nvPicPr>
        <p:blipFill>
          <a:blip r:embed="rId3"/>
          <a:stretch>
            <a:fillRect/>
          </a:stretch>
        </p:blipFill>
        <p:spPr>
          <a:xfrm>
            <a:off x="255722" y="2905997"/>
            <a:ext cx="5432156" cy="1828735"/>
          </a:xfrm>
          <a:prstGeom prst="rect">
            <a:avLst/>
          </a:prstGeom>
        </p:spPr>
      </p:pic>
      <p:pic>
        <p:nvPicPr>
          <p:cNvPr id="14" name="Picture 13">
            <a:extLst>
              <a:ext uri="{FF2B5EF4-FFF2-40B4-BE49-F238E27FC236}">
                <a16:creationId xmlns:a16="http://schemas.microsoft.com/office/drawing/2014/main" id="{57774648-86B3-E1C6-C643-109F2744D140}"/>
              </a:ext>
            </a:extLst>
          </p:cNvPr>
          <p:cNvPicPr>
            <a:picLocks noChangeAspect="1"/>
          </p:cNvPicPr>
          <p:nvPr/>
        </p:nvPicPr>
        <p:blipFill>
          <a:blip r:embed="rId4"/>
          <a:stretch>
            <a:fillRect/>
          </a:stretch>
        </p:blipFill>
        <p:spPr>
          <a:xfrm>
            <a:off x="216088" y="4751766"/>
            <a:ext cx="5619024" cy="1886630"/>
          </a:xfrm>
          <a:prstGeom prst="rect">
            <a:avLst/>
          </a:prstGeom>
        </p:spPr>
      </p:pic>
      <p:pic>
        <p:nvPicPr>
          <p:cNvPr id="16" name="Picture 15">
            <a:extLst>
              <a:ext uri="{FF2B5EF4-FFF2-40B4-BE49-F238E27FC236}">
                <a16:creationId xmlns:a16="http://schemas.microsoft.com/office/drawing/2014/main" id="{FC4FC560-A72F-A808-831B-3050CAE32F1D}"/>
              </a:ext>
            </a:extLst>
          </p:cNvPr>
          <p:cNvPicPr>
            <a:picLocks noChangeAspect="1"/>
          </p:cNvPicPr>
          <p:nvPr/>
        </p:nvPicPr>
        <p:blipFill>
          <a:blip r:embed="rId5"/>
          <a:stretch>
            <a:fillRect/>
          </a:stretch>
        </p:blipFill>
        <p:spPr>
          <a:xfrm>
            <a:off x="6444251" y="674177"/>
            <a:ext cx="5290549" cy="1948278"/>
          </a:xfrm>
          <a:prstGeom prst="rect">
            <a:avLst/>
          </a:prstGeom>
        </p:spPr>
      </p:pic>
      <p:pic>
        <p:nvPicPr>
          <p:cNvPr id="18" name="Picture 17">
            <a:extLst>
              <a:ext uri="{FF2B5EF4-FFF2-40B4-BE49-F238E27FC236}">
                <a16:creationId xmlns:a16="http://schemas.microsoft.com/office/drawing/2014/main" id="{2F9B32B7-9C22-021A-F3D8-9E0EAF48CD62}"/>
              </a:ext>
            </a:extLst>
          </p:cNvPr>
          <p:cNvPicPr>
            <a:picLocks noChangeAspect="1"/>
          </p:cNvPicPr>
          <p:nvPr/>
        </p:nvPicPr>
        <p:blipFill>
          <a:blip r:embed="rId6"/>
          <a:stretch>
            <a:fillRect/>
          </a:stretch>
        </p:blipFill>
        <p:spPr>
          <a:xfrm>
            <a:off x="6587094" y="2798906"/>
            <a:ext cx="5147706" cy="1765345"/>
          </a:xfrm>
          <a:prstGeom prst="rect">
            <a:avLst/>
          </a:prstGeom>
        </p:spPr>
      </p:pic>
      <p:pic>
        <p:nvPicPr>
          <p:cNvPr id="20" name="Picture 19">
            <a:extLst>
              <a:ext uri="{FF2B5EF4-FFF2-40B4-BE49-F238E27FC236}">
                <a16:creationId xmlns:a16="http://schemas.microsoft.com/office/drawing/2014/main" id="{9FA42E25-5D2C-C7D5-4DC3-9F90C955CF6E}"/>
              </a:ext>
            </a:extLst>
          </p:cNvPr>
          <p:cNvPicPr>
            <a:picLocks noChangeAspect="1"/>
          </p:cNvPicPr>
          <p:nvPr/>
        </p:nvPicPr>
        <p:blipFill>
          <a:blip r:embed="rId7"/>
          <a:stretch>
            <a:fillRect/>
          </a:stretch>
        </p:blipFill>
        <p:spPr>
          <a:xfrm>
            <a:off x="6504124" y="4661404"/>
            <a:ext cx="5166100" cy="1976992"/>
          </a:xfrm>
          <a:prstGeom prst="rect">
            <a:avLst/>
          </a:prstGeom>
        </p:spPr>
      </p:pic>
    </p:spTree>
    <p:extLst>
      <p:ext uri="{BB962C8B-B14F-4D97-AF65-F5344CB8AC3E}">
        <p14:creationId xmlns:p14="http://schemas.microsoft.com/office/powerpoint/2010/main" val="21502194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5C6A138-4396-D97F-2E7B-0B674E6CF187}"/>
              </a:ext>
            </a:extLst>
          </p:cNvPr>
          <p:cNvSpPr txBox="1"/>
          <p:nvPr/>
        </p:nvSpPr>
        <p:spPr>
          <a:xfrm>
            <a:off x="304800" y="464582"/>
            <a:ext cx="11677650" cy="6032421"/>
          </a:xfrm>
          <a:prstGeom prst="rect">
            <a:avLst/>
          </a:prstGeom>
          <a:noFill/>
        </p:spPr>
        <p:txBody>
          <a:bodyPr wrap="square" rtlCol="0">
            <a:spAutoFit/>
          </a:bodyPr>
          <a:lstStyle/>
          <a:p>
            <a:r>
              <a:rPr lang="en-US" b="1" dirty="0"/>
              <a:t>The stocks all had growth over the time, had market fluctuations during 2022 but recovered and had strong recoveries in 2023 and 2024. Meta and Nvidia had some of the most dramatic price increases in 2023 and 2024</a:t>
            </a:r>
          </a:p>
          <a:p>
            <a:endParaRPr lang="en-US" b="1" dirty="0"/>
          </a:p>
          <a:p>
            <a:r>
              <a:rPr lang="en-US" b="1" dirty="0"/>
              <a:t>Google Stock </a:t>
            </a:r>
            <a:r>
              <a:rPr lang="en-US" dirty="0"/>
              <a:t>– S</a:t>
            </a:r>
            <a:r>
              <a:rPr lang="en-US" sz="1400" dirty="0"/>
              <a:t>tock price has shown notable growth. In 2019 - showing a slight decline. In 2020 the stock price rebounded, marking a notable increase. 2021- continued its upward trend, reflecting a strong performance. 2022 – The stock declined, due to market fluctuations. 2023 – The price recovered, showing a positive trend. 2024 – The price has continued to rise. Overall, Google’s stock price has increased significantly, with a notable rise in 2021 and 2023.</a:t>
            </a:r>
          </a:p>
          <a:p>
            <a:r>
              <a:rPr lang="en-US" b="1" dirty="0"/>
              <a:t>Nvidia</a:t>
            </a:r>
            <a:r>
              <a:rPr lang="en-US" dirty="0"/>
              <a:t> – </a:t>
            </a:r>
            <a:r>
              <a:rPr lang="en-US" sz="1400" dirty="0"/>
              <a:t>Stock price has shown remarkable growth. 2019 – The stock price showed a positive increase. 2020- The stock price continues its upward trend, reflecting strong performance. 2021 – The stock saw even more growth, marking a substantial rise. 2022-The stock price experienced a slight decline, due to market fluctuations. 2023 – The stock price recovered, showing a positive trend. Overall, Nvidia’s stock price has increased significantly, notable rises in 2021 and 2023</a:t>
            </a:r>
          </a:p>
          <a:p>
            <a:r>
              <a:rPr lang="en-US" b="1" dirty="0"/>
              <a:t>Amazon</a:t>
            </a:r>
            <a:r>
              <a:rPr lang="en-US" dirty="0"/>
              <a:t> – S</a:t>
            </a:r>
            <a:r>
              <a:rPr lang="en-US" sz="1400" dirty="0"/>
              <a:t>tock price has shown significate growth. In 2019 – The stock price showed notable increase. 2020 – The stock price continued its upward trend,  marking a substantial rise. 2021 – The stock saw even more growth, marking an increase. 2022 – The stock price experienced a slight decline, due to market fluctuation. 2023 – The stock price recovered, showing a positive trend. Overall, Amazon’s stock price has increased significantly, notable rises in 2020 and 2023.</a:t>
            </a:r>
            <a:endParaRPr lang="en-US" sz="1400" b="1" dirty="0"/>
          </a:p>
          <a:p>
            <a:r>
              <a:rPr lang="en-US" b="1" dirty="0"/>
              <a:t>Meta Platforms </a:t>
            </a:r>
            <a:r>
              <a:rPr lang="en-US" dirty="0"/>
              <a:t>– </a:t>
            </a:r>
            <a:r>
              <a:rPr lang="en-US" sz="1400" dirty="0"/>
              <a:t>Stock price has experienced considerable fluctuations. 2019 – Prices showed a slight decline. 2020 – Stock price rebounded, showing a notable increase. 2021 – Stock continued its upward trend reflecting strong performance. 2022 – The price experienced a decline due to market fluctuations. 2023 – The stock recovered showing a major increase. 2024 – The price has continued to rise. Overall, Meta’s price has increased significantly, with notable rises in 2021 and 2023</a:t>
            </a:r>
          </a:p>
          <a:p>
            <a:r>
              <a:rPr lang="en-US" b="1" dirty="0"/>
              <a:t>Alphabet</a:t>
            </a:r>
            <a:r>
              <a:rPr lang="en-US" dirty="0"/>
              <a:t> – S</a:t>
            </a:r>
            <a:r>
              <a:rPr lang="en-US" sz="1400" dirty="0"/>
              <a:t>tock price has shown meaningful growth. 2019 – The stock price ended the year showing a notable increase. 2020 – The price continued its upward trend, reflecting strong performance. 2021 – The price saw even more growth, marking a substantial rise. 2022 – the price experience a decline due to market conditions. 2023 – The price recovered closing on a positive trend. 2024 – The stock price has continued to rise. Overall, Alphabet’s stock has increased significantly with notable rises in 2021 and 2023.</a:t>
            </a:r>
          </a:p>
          <a:p>
            <a:r>
              <a:rPr lang="en-US" b="1" dirty="0"/>
              <a:t>Tesla</a:t>
            </a:r>
            <a:r>
              <a:rPr lang="en-US" dirty="0"/>
              <a:t> – </a:t>
            </a:r>
            <a:r>
              <a:rPr lang="en-US" sz="1400" dirty="0"/>
              <a:t>Stock prices have shown a prominent growth. 2019 – showed a notable increase. 2020 – The stock continued its upward trend, reflecting strong performance. 2021 – The price saw a decline due to market fluctuations. 2023 – The price recovered showing a positive trend. 2024 – prices continued to rise. Overall, Tesla’s stock price has increased, notable rises in 2020 and 2023.</a:t>
            </a:r>
          </a:p>
        </p:txBody>
      </p:sp>
      <p:sp>
        <p:nvSpPr>
          <p:cNvPr id="3" name="TextBox 2">
            <a:extLst>
              <a:ext uri="{FF2B5EF4-FFF2-40B4-BE49-F238E27FC236}">
                <a16:creationId xmlns:a16="http://schemas.microsoft.com/office/drawing/2014/main" id="{F5414671-A362-7DF5-F51E-98C57F0DC4F9}"/>
              </a:ext>
            </a:extLst>
          </p:cNvPr>
          <p:cNvSpPr txBox="1"/>
          <p:nvPr/>
        </p:nvSpPr>
        <p:spPr>
          <a:xfrm>
            <a:off x="4500892" y="95250"/>
            <a:ext cx="3081164" cy="369332"/>
          </a:xfrm>
          <a:prstGeom prst="rect">
            <a:avLst/>
          </a:prstGeom>
          <a:noFill/>
        </p:spPr>
        <p:txBody>
          <a:bodyPr wrap="none" rtlCol="0">
            <a:spAutoFit/>
          </a:bodyPr>
          <a:lstStyle/>
          <a:p>
            <a:r>
              <a:rPr lang="en-US" dirty="0"/>
              <a:t>5-year Historical Trend Analysis</a:t>
            </a:r>
          </a:p>
        </p:txBody>
      </p:sp>
    </p:spTree>
    <p:extLst>
      <p:ext uri="{BB962C8B-B14F-4D97-AF65-F5344CB8AC3E}">
        <p14:creationId xmlns:p14="http://schemas.microsoft.com/office/powerpoint/2010/main" val="28429439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699E260-EFCD-085A-73CC-8ED050BF084F}"/>
              </a:ext>
            </a:extLst>
          </p:cNvPr>
          <p:cNvSpPr txBox="1"/>
          <p:nvPr/>
        </p:nvSpPr>
        <p:spPr>
          <a:xfrm>
            <a:off x="379709" y="226039"/>
            <a:ext cx="4484048" cy="369332"/>
          </a:xfrm>
          <a:prstGeom prst="rect">
            <a:avLst/>
          </a:prstGeom>
          <a:noFill/>
        </p:spPr>
        <p:txBody>
          <a:bodyPr wrap="none" rtlCol="0">
            <a:spAutoFit/>
          </a:bodyPr>
          <a:lstStyle/>
          <a:p>
            <a:r>
              <a:rPr lang="en-US" dirty="0"/>
              <a:t>Question 3 – Culminative percentage change?</a:t>
            </a:r>
          </a:p>
        </p:txBody>
      </p:sp>
      <p:pic>
        <p:nvPicPr>
          <p:cNvPr id="8" name="Cumulative Percent Change">
            <a:hlinkClick r:id="" action="ppaction://media"/>
            <a:extLst>
              <a:ext uri="{FF2B5EF4-FFF2-40B4-BE49-F238E27FC236}">
                <a16:creationId xmlns:a16="http://schemas.microsoft.com/office/drawing/2014/main" id="{1ACB78C6-CC0F-2D12-64CD-08DCB0C06B4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55721" y="666427"/>
            <a:ext cx="11383505" cy="5780868"/>
          </a:xfrm>
          <a:prstGeom prst="rect">
            <a:avLst/>
          </a:prstGeom>
        </p:spPr>
      </p:pic>
    </p:spTree>
    <p:extLst>
      <p:ext uri="{BB962C8B-B14F-4D97-AF65-F5344CB8AC3E}">
        <p14:creationId xmlns:p14="http://schemas.microsoft.com/office/powerpoint/2010/main" val="3408178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1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37A4C6-F5B7-4986-8F59-14E10DD3F24B}"/>
              </a:ext>
            </a:extLst>
          </p:cNvPr>
          <p:cNvSpPr txBox="1"/>
          <p:nvPr/>
        </p:nvSpPr>
        <p:spPr>
          <a:xfrm>
            <a:off x="0" y="0"/>
            <a:ext cx="12096427" cy="6955750"/>
          </a:xfrm>
          <a:prstGeom prst="rect">
            <a:avLst/>
          </a:prstGeom>
          <a:noFill/>
        </p:spPr>
        <p:txBody>
          <a:bodyPr wrap="square" rtlCol="0">
            <a:spAutoFit/>
          </a:bodyPr>
          <a:lstStyle/>
          <a:p>
            <a:pPr algn="l"/>
            <a:r>
              <a:rPr lang="en-US" b="1" i="0" dirty="0">
                <a:solidFill>
                  <a:srgbClr val="1D1C1D"/>
                </a:solidFill>
                <a:effectLst/>
                <a:latin typeface="Slack-Lato"/>
              </a:rPr>
              <a:t>Analysis of Cumulative Percentage Change of Stock Prices</a:t>
            </a:r>
            <a:br>
              <a:rPr lang="en-US" b="0" i="0" dirty="0">
                <a:solidFill>
                  <a:srgbClr val="1D1C1D"/>
                </a:solidFill>
                <a:effectLst/>
                <a:latin typeface="Slack-Lato"/>
              </a:rPr>
            </a:br>
            <a:r>
              <a:rPr lang="en-US" b="0" i="0" dirty="0">
                <a:solidFill>
                  <a:srgbClr val="1D1C1D"/>
                </a:solidFill>
                <a:effectLst/>
                <a:latin typeface="Slack-Lato"/>
              </a:rPr>
              <a:t>This graph displays the cumulative percentage change of six major AI stocks (Amazon, Google, Meta, Nvidia, Oracle, and Tesla) from 2020 to early 2025. The chart provides a clear view of long-term growth trends and comparative </a:t>
            </a:r>
            <a:r>
              <a:rPr lang="en-US" b="0" i="0" dirty="0" err="1">
                <a:solidFill>
                  <a:srgbClr val="1D1C1D"/>
                </a:solidFill>
                <a:effectLst/>
                <a:latin typeface="Slack-Lato"/>
              </a:rPr>
              <a:t>performance.</a:t>
            </a:r>
            <a:r>
              <a:rPr lang="en-US" b="1" i="0" dirty="0" err="1">
                <a:solidFill>
                  <a:srgbClr val="1D1C1D"/>
                </a:solidFill>
                <a:effectLst/>
                <a:latin typeface="Slack-Lato"/>
              </a:rPr>
              <a:t>Key</a:t>
            </a:r>
            <a:r>
              <a:rPr lang="en-US" b="1" i="0" dirty="0">
                <a:solidFill>
                  <a:srgbClr val="1D1C1D"/>
                </a:solidFill>
                <a:effectLst/>
                <a:latin typeface="Slack-Lato"/>
              </a:rPr>
              <a:t> </a:t>
            </a:r>
          </a:p>
          <a:p>
            <a:pPr algn="l"/>
            <a:r>
              <a:rPr lang="en-US" b="1" i="0" dirty="0">
                <a:solidFill>
                  <a:srgbClr val="1D1C1D"/>
                </a:solidFill>
                <a:effectLst/>
                <a:latin typeface="Slack-Lato"/>
              </a:rPr>
              <a:t>Observations</a:t>
            </a:r>
            <a:br>
              <a:rPr lang="en-US" b="0" i="0" dirty="0">
                <a:solidFill>
                  <a:srgbClr val="1D1C1D"/>
                </a:solidFill>
                <a:effectLst/>
                <a:latin typeface="Slack-Lato"/>
              </a:rPr>
            </a:br>
            <a:endParaRPr lang="en-US" b="0" i="0" dirty="0">
              <a:solidFill>
                <a:srgbClr val="1D1C1D"/>
              </a:solidFill>
              <a:effectLst/>
              <a:latin typeface="Slack-Lato"/>
            </a:endParaRPr>
          </a:p>
          <a:p>
            <a:pPr algn="l"/>
            <a:r>
              <a:rPr lang="en-US" sz="1400" b="1" i="0" dirty="0">
                <a:solidFill>
                  <a:srgbClr val="1D1C1D"/>
                </a:solidFill>
                <a:effectLst/>
                <a:latin typeface="Slack-Lato"/>
              </a:rPr>
              <a:t>NVIDIA (NVDA)</a:t>
            </a:r>
            <a:r>
              <a:rPr lang="en-US" sz="1400" b="0" i="0" dirty="0">
                <a:solidFill>
                  <a:srgbClr val="1D1C1D"/>
                </a:solidFill>
                <a:effectLst/>
                <a:latin typeface="Slack-Lato"/>
              </a:rPr>
              <a:t>:</a:t>
            </a:r>
          </a:p>
          <a:p>
            <a:pPr marL="742950" lvl="1" indent="-285750" algn="l">
              <a:buFont typeface="+mj-lt"/>
              <a:buAutoNum type="arabicPeriod"/>
            </a:pPr>
            <a:r>
              <a:rPr lang="en-US" sz="1400" b="1" i="0" dirty="0">
                <a:solidFill>
                  <a:srgbClr val="1D1C1D"/>
                </a:solidFill>
                <a:effectLst/>
                <a:latin typeface="Slack-Lato"/>
              </a:rPr>
              <a:t>Exceptional Growth</a:t>
            </a:r>
            <a:r>
              <a:rPr lang="en-US" sz="1400" b="0" i="0" dirty="0">
                <a:solidFill>
                  <a:srgbClr val="1D1C1D"/>
                </a:solidFill>
                <a:effectLst/>
                <a:latin typeface="Slack-Lato"/>
              </a:rPr>
              <a:t>: Nvidia demonstrates the most significant cumulative percentage growth, reaching over </a:t>
            </a:r>
            <a:r>
              <a:rPr lang="en-US" sz="1400" b="1" i="0" dirty="0">
                <a:solidFill>
                  <a:srgbClr val="1D1C1D"/>
                </a:solidFill>
                <a:effectLst/>
                <a:latin typeface="Slack-Lato"/>
              </a:rPr>
              <a:t>2500%</a:t>
            </a:r>
            <a:r>
              <a:rPr lang="en-US" sz="1400" b="0" i="0" dirty="0">
                <a:solidFill>
                  <a:srgbClr val="1D1C1D"/>
                </a:solidFill>
                <a:effectLst/>
                <a:latin typeface="Slack-Lato"/>
              </a:rPr>
              <a:t> by 2024.</a:t>
            </a:r>
          </a:p>
          <a:p>
            <a:pPr marL="742950" lvl="1" indent="-285750" algn="l">
              <a:buFont typeface="+mj-lt"/>
              <a:buAutoNum type="arabicPeriod"/>
            </a:pPr>
            <a:r>
              <a:rPr lang="en-US" sz="1400" b="0" i="0" dirty="0">
                <a:solidFill>
                  <a:srgbClr val="1D1C1D"/>
                </a:solidFill>
                <a:effectLst/>
                <a:latin typeface="Slack-Lato"/>
              </a:rPr>
              <a:t>The sharp upward trajectory began in </a:t>
            </a:r>
            <a:r>
              <a:rPr lang="en-US" sz="1400" b="1" i="0" dirty="0">
                <a:solidFill>
                  <a:srgbClr val="1D1C1D"/>
                </a:solidFill>
                <a:effectLst/>
                <a:latin typeface="Slack-Lato"/>
              </a:rPr>
              <a:t>early 2023</a:t>
            </a:r>
            <a:r>
              <a:rPr lang="en-US" sz="1400" b="0" i="0" dirty="0">
                <a:solidFill>
                  <a:srgbClr val="1D1C1D"/>
                </a:solidFill>
                <a:effectLst/>
                <a:latin typeface="Slack-Lato"/>
              </a:rPr>
              <a:t>, indicating massive investor confidence, likely fueled by advancements in AI technologies, data centers, and GPU demand.</a:t>
            </a:r>
          </a:p>
          <a:p>
            <a:pPr algn="l">
              <a:buFont typeface="+mj-lt"/>
              <a:buAutoNum type="arabicPeriod"/>
            </a:pPr>
            <a:r>
              <a:rPr lang="en-US" sz="1400" b="1" i="0" dirty="0">
                <a:solidFill>
                  <a:srgbClr val="1D1C1D"/>
                </a:solidFill>
                <a:effectLst/>
                <a:latin typeface="Slack-Lato"/>
              </a:rPr>
              <a:t>Tesla (TSLA)</a:t>
            </a:r>
            <a:r>
              <a:rPr lang="en-US" sz="1400" b="0" i="0" dirty="0">
                <a:solidFill>
                  <a:srgbClr val="1D1C1D"/>
                </a:solidFill>
                <a:effectLst/>
                <a:latin typeface="Slack-Lato"/>
              </a:rPr>
              <a:t>:</a:t>
            </a:r>
          </a:p>
          <a:p>
            <a:pPr marL="742950" lvl="1" indent="-285750" algn="l">
              <a:buFont typeface="+mj-lt"/>
              <a:buAutoNum type="arabicPeriod"/>
            </a:pPr>
            <a:r>
              <a:rPr lang="en-US" sz="1400" b="0" i="0" dirty="0">
                <a:solidFill>
                  <a:srgbClr val="1D1C1D"/>
                </a:solidFill>
                <a:effectLst/>
                <a:latin typeface="Slack-Lato"/>
              </a:rPr>
              <a:t>Tesla saw substantial growth, peaking at over </a:t>
            </a:r>
            <a:r>
              <a:rPr lang="en-US" sz="1400" b="1" i="0" dirty="0">
                <a:solidFill>
                  <a:srgbClr val="1D1C1D"/>
                </a:solidFill>
                <a:effectLst/>
                <a:latin typeface="Slack-Lato"/>
              </a:rPr>
              <a:t>1500%</a:t>
            </a:r>
            <a:r>
              <a:rPr lang="en-US" sz="1400" b="0" i="0" dirty="0">
                <a:solidFill>
                  <a:srgbClr val="1D1C1D"/>
                </a:solidFill>
                <a:effectLst/>
                <a:latin typeface="Slack-Lato"/>
              </a:rPr>
              <a:t> in 2022 before experiencing notable volatility.</a:t>
            </a:r>
          </a:p>
          <a:p>
            <a:pPr marL="742950" lvl="1" indent="-285750" algn="l">
              <a:buFont typeface="+mj-lt"/>
              <a:buAutoNum type="arabicPeriod"/>
            </a:pPr>
            <a:r>
              <a:rPr lang="en-US" sz="1400" b="0" i="0" dirty="0">
                <a:solidFill>
                  <a:srgbClr val="1D1C1D"/>
                </a:solidFill>
                <a:effectLst/>
                <a:latin typeface="Slack-Lato"/>
              </a:rPr>
              <a:t>Despite fluctuations, Tesla maintains a strong upward trend, suggesting its leadership in the electric vehicle and energy sectors continues to drive investor interest.</a:t>
            </a:r>
          </a:p>
          <a:p>
            <a:pPr algn="l">
              <a:buFont typeface="+mj-lt"/>
              <a:buAutoNum type="arabicPeriod"/>
            </a:pPr>
            <a:r>
              <a:rPr lang="en-US" sz="1400" b="1" i="0" dirty="0">
                <a:solidFill>
                  <a:srgbClr val="1D1C1D"/>
                </a:solidFill>
                <a:effectLst/>
                <a:latin typeface="Slack-Lato"/>
              </a:rPr>
              <a:t>Meta (META)</a:t>
            </a:r>
            <a:r>
              <a:rPr lang="en-US" sz="1400" b="0" i="0" dirty="0">
                <a:solidFill>
                  <a:srgbClr val="1D1C1D"/>
                </a:solidFill>
                <a:effectLst/>
                <a:latin typeface="Slack-Lato"/>
              </a:rPr>
              <a:t>:</a:t>
            </a:r>
          </a:p>
          <a:p>
            <a:pPr marL="742950" lvl="1" indent="-285750" algn="l">
              <a:buFont typeface="+mj-lt"/>
              <a:buAutoNum type="arabicPeriod"/>
            </a:pPr>
            <a:r>
              <a:rPr lang="en-US" sz="1400" b="0" i="0" dirty="0">
                <a:solidFill>
                  <a:srgbClr val="1D1C1D"/>
                </a:solidFill>
                <a:effectLst/>
                <a:latin typeface="Slack-Lato"/>
              </a:rPr>
              <a:t>Meta shows steady but </a:t>
            </a:r>
            <a:r>
              <a:rPr lang="en-US" sz="1400" b="1" i="0" dirty="0">
                <a:solidFill>
                  <a:srgbClr val="1D1C1D"/>
                </a:solidFill>
                <a:effectLst/>
                <a:latin typeface="Slack-Lato"/>
              </a:rPr>
              <a:t>moderate growth</a:t>
            </a:r>
            <a:r>
              <a:rPr lang="en-US" sz="1400" b="0" i="0" dirty="0">
                <a:solidFill>
                  <a:srgbClr val="1D1C1D"/>
                </a:solidFill>
                <a:effectLst/>
                <a:latin typeface="Slack-Lato"/>
              </a:rPr>
              <a:t>, with cumulative changes around </a:t>
            </a:r>
            <a:r>
              <a:rPr lang="en-US" sz="1400" b="1" i="0" dirty="0">
                <a:solidFill>
                  <a:srgbClr val="1D1C1D"/>
                </a:solidFill>
                <a:effectLst/>
                <a:latin typeface="Slack-Lato"/>
              </a:rPr>
              <a:t>300%-400%</a:t>
            </a:r>
            <a:r>
              <a:rPr lang="en-US" sz="1400" b="0" i="0" dirty="0">
                <a:solidFill>
                  <a:srgbClr val="1D1C1D"/>
                </a:solidFill>
                <a:effectLst/>
                <a:latin typeface="Slack-Lato"/>
              </a:rPr>
              <a:t>.</a:t>
            </a:r>
          </a:p>
          <a:p>
            <a:pPr marL="742950" lvl="1" indent="-285750" algn="l">
              <a:buFont typeface="+mj-lt"/>
              <a:buAutoNum type="arabicPeriod"/>
            </a:pPr>
            <a:r>
              <a:rPr lang="en-US" sz="1400" b="0" i="0" dirty="0">
                <a:solidFill>
                  <a:srgbClr val="1D1C1D"/>
                </a:solidFill>
                <a:effectLst/>
                <a:latin typeface="Slack-Lato"/>
              </a:rPr>
              <a:t>Its consistent performance highlights stability in the tech and AI-driven advertising markets.</a:t>
            </a:r>
          </a:p>
          <a:p>
            <a:pPr algn="l">
              <a:buFont typeface="+mj-lt"/>
              <a:buAutoNum type="arabicPeriod"/>
            </a:pPr>
            <a:r>
              <a:rPr lang="en-US" sz="1400" b="1" i="0" dirty="0">
                <a:solidFill>
                  <a:srgbClr val="1D1C1D"/>
                </a:solidFill>
                <a:effectLst/>
                <a:latin typeface="Slack-Lato"/>
              </a:rPr>
              <a:t>Amazon (AMZN), Google (GOOG), and Oracle (ORCL)</a:t>
            </a:r>
            <a:r>
              <a:rPr lang="en-US" sz="1400" b="0" i="0" dirty="0">
                <a:solidFill>
                  <a:srgbClr val="1D1C1D"/>
                </a:solidFill>
                <a:effectLst/>
                <a:latin typeface="Slack-Lato"/>
              </a:rPr>
              <a:t>:</a:t>
            </a:r>
          </a:p>
          <a:p>
            <a:pPr marL="742950" lvl="1" indent="-285750" algn="l">
              <a:buFont typeface="+mj-lt"/>
              <a:buAutoNum type="arabicPeriod"/>
            </a:pPr>
            <a:r>
              <a:rPr lang="en-US" sz="1400" b="0" i="0" dirty="0">
                <a:solidFill>
                  <a:srgbClr val="1D1C1D"/>
                </a:solidFill>
                <a:effectLst/>
                <a:latin typeface="Slack-Lato"/>
              </a:rPr>
              <a:t>These three stocks exhibit comparatively </a:t>
            </a:r>
            <a:r>
              <a:rPr lang="en-US" sz="1400" b="1" i="0" dirty="0">
                <a:solidFill>
                  <a:srgbClr val="1D1C1D"/>
                </a:solidFill>
                <a:effectLst/>
                <a:latin typeface="Slack-Lato"/>
              </a:rPr>
              <a:t>flat growth</a:t>
            </a:r>
            <a:r>
              <a:rPr lang="en-US" sz="1400" b="0" i="0" dirty="0">
                <a:solidFill>
                  <a:srgbClr val="1D1C1D"/>
                </a:solidFill>
                <a:effectLst/>
                <a:latin typeface="Slack-Lato"/>
              </a:rPr>
              <a:t>, staying in the </a:t>
            </a:r>
            <a:r>
              <a:rPr lang="en-US" sz="1400" b="1" i="0" dirty="0">
                <a:solidFill>
                  <a:srgbClr val="1D1C1D"/>
                </a:solidFill>
                <a:effectLst/>
                <a:latin typeface="Slack-Lato"/>
              </a:rPr>
              <a:t>0-200% range</a:t>
            </a:r>
            <a:r>
              <a:rPr lang="en-US" sz="1400" b="0" i="0" dirty="0">
                <a:solidFill>
                  <a:srgbClr val="1D1C1D"/>
                </a:solidFill>
                <a:effectLst/>
                <a:latin typeface="Slack-Lato"/>
              </a:rPr>
              <a:t>.</a:t>
            </a:r>
          </a:p>
          <a:p>
            <a:pPr marL="742950" lvl="1" indent="-285750" algn="l">
              <a:buFont typeface="+mj-lt"/>
              <a:buAutoNum type="arabicPeriod"/>
            </a:pPr>
            <a:r>
              <a:rPr lang="en-US" sz="1400" b="0" i="0" dirty="0">
                <a:solidFill>
                  <a:srgbClr val="1D1C1D"/>
                </a:solidFill>
                <a:effectLst/>
                <a:latin typeface="Slack-Lato"/>
              </a:rPr>
              <a:t>Amazon and Google maintain slight upward trends, reflecting steady market performance without the sharp spikes seen in Nvidia or Tesla.</a:t>
            </a:r>
          </a:p>
          <a:p>
            <a:pPr marL="742950" lvl="1" indent="-285750" algn="l">
              <a:buFont typeface="+mj-lt"/>
              <a:buAutoNum type="arabicPeriod"/>
            </a:pPr>
            <a:r>
              <a:rPr lang="en-US" sz="1400" b="0" i="0" dirty="0">
                <a:solidFill>
                  <a:srgbClr val="1D1C1D"/>
                </a:solidFill>
                <a:effectLst/>
                <a:latin typeface="Slack-Lato"/>
              </a:rPr>
              <a:t>Oracle shows minimal cumulative growth, suggesting limited volatility but also less investor-driven momentum.</a:t>
            </a:r>
          </a:p>
          <a:p>
            <a:pPr algn="l"/>
            <a:endParaRPr lang="en-US" sz="1600" b="1" i="0" dirty="0">
              <a:solidFill>
                <a:srgbClr val="1D1C1D"/>
              </a:solidFill>
              <a:effectLst/>
              <a:latin typeface="Slack-Lato"/>
            </a:endParaRPr>
          </a:p>
          <a:p>
            <a:pPr algn="l"/>
            <a:r>
              <a:rPr lang="en-US" sz="1600" b="1" i="0" dirty="0">
                <a:solidFill>
                  <a:srgbClr val="1D1C1D"/>
                </a:solidFill>
                <a:effectLst/>
                <a:latin typeface="Slack-Lato"/>
              </a:rPr>
              <a:t>Key Takeaways</a:t>
            </a:r>
            <a:br>
              <a:rPr lang="en-US" sz="1600" b="0" i="0" dirty="0">
                <a:solidFill>
                  <a:srgbClr val="1D1C1D"/>
                </a:solidFill>
                <a:effectLst/>
                <a:latin typeface="Slack-Lato"/>
              </a:rPr>
            </a:br>
            <a:r>
              <a:rPr lang="en-US" sz="1400" b="1" i="0" dirty="0">
                <a:solidFill>
                  <a:srgbClr val="1D1C1D"/>
                </a:solidFill>
                <a:effectLst/>
                <a:latin typeface="Slack-Lato"/>
              </a:rPr>
              <a:t>NVIDIA</a:t>
            </a:r>
            <a:r>
              <a:rPr lang="en-US" sz="1400" b="0" i="0" dirty="0">
                <a:solidFill>
                  <a:srgbClr val="1D1C1D"/>
                </a:solidFill>
                <a:effectLst/>
                <a:latin typeface="Slack-Lato"/>
              </a:rPr>
              <a:t> has outperformed all other stocks, experiencing explosive growth since 2023, positioning itself as a leading AI and semiconductor stock.</a:t>
            </a:r>
          </a:p>
          <a:p>
            <a:pPr algn="l">
              <a:buFont typeface="Arial" panose="020B0604020202020204" pitchFamily="34" charset="0"/>
              <a:buChar char="•"/>
            </a:pPr>
            <a:r>
              <a:rPr lang="en-US" sz="1400" b="1" i="0" dirty="0">
                <a:solidFill>
                  <a:srgbClr val="1D1C1D"/>
                </a:solidFill>
                <a:effectLst/>
                <a:latin typeface="Slack-Lato"/>
              </a:rPr>
              <a:t>Tesla</a:t>
            </a:r>
            <a:r>
              <a:rPr lang="en-US" sz="1400" b="0" i="0" dirty="0">
                <a:solidFill>
                  <a:srgbClr val="1D1C1D"/>
                </a:solidFill>
                <a:effectLst/>
                <a:latin typeface="Slack-Lato"/>
              </a:rPr>
              <a:t> demonstrates strong long-term growth with significant volatility, offering both opportunities and risks for investors.</a:t>
            </a:r>
          </a:p>
          <a:p>
            <a:pPr algn="l">
              <a:buFont typeface="Arial" panose="020B0604020202020204" pitchFamily="34" charset="0"/>
              <a:buChar char="•"/>
            </a:pPr>
            <a:r>
              <a:rPr lang="en-US" sz="1400" b="1" i="0" dirty="0">
                <a:solidFill>
                  <a:srgbClr val="1D1C1D"/>
                </a:solidFill>
                <a:effectLst/>
                <a:latin typeface="Slack-Lato"/>
              </a:rPr>
              <a:t>Meta</a:t>
            </a:r>
            <a:r>
              <a:rPr lang="en-US" sz="1400" b="0" i="0" dirty="0">
                <a:solidFill>
                  <a:srgbClr val="1D1C1D"/>
                </a:solidFill>
                <a:effectLst/>
                <a:latin typeface="Slack-Lato"/>
              </a:rPr>
              <a:t> provides steady, moderate returns, ideal for risk-averse investors looking for consistent performance.</a:t>
            </a:r>
          </a:p>
          <a:p>
            <a:pPr algn="l">
              <a:buFont typeface="Arial" panose="020B0604020202020204" pitchFamily="34" charset="0"/>
              <a:buChar char="•"/>
            </a:pPr>
            <a:r>
              <a:rPr lang="en-US" sz="1400" b="1" i="0" dirty="0">
                <a:solidFill>
                  <a:srgbClr val="1D1C1D"/>
                </a:solidFill>
                <a:effectLst/>
                <a:latin typeface="Slack-Lato"/>
              </a:rPr>
              <a:t>Amazon, Google, and Oracle</a:t>
            </a:r>
            <a:r>
              <a:rPr lang="en-US" sz="1400" b="0" i="0" dirty="0">
                <a:solidFill>
                  <a:srgbClr val="1D1C1D"/>
                </a:solidFill>
                <a:effectLst/>
                <a:latin typeface="Slack-Lato"/>
              </a:rPr>
              <a:t> show limited cumulative growth, making them stable but less aggressive options for investors seeking rapid gains.</a:t>
            </a:r>
          </a:p>
          <a:p>
            <a:pPr algn="l"/>
            <a:r>
              <a:rPr lang="en-US" sz="1400" b="1" i="0" dirty="0">
                <a:solidFill>
                  <a:srgbClr val="1D1C1D"/>
                </a:solidFill>
                <a:effectLst/>
                <a:latin typeface="Slack-Lato"/>
              </a:rPr>
              <a:t>Conclusion</a:t>
            </a:r>
            <a:br>
              <a:rPr lang="en-US" sz="1400" b="0" i="0" dirty="0">
                <a:solidFill>
                  <a:srgbClr val="1D1C1D"/>
                </a:solidFill>
                <a:effectLst/>
                <a:latin typeface="Slack-Lato"/>
              </a:rPr>
            </a:br>
            <a:r>
              <a:rPr lang="en-US" sz="1400" b="0" i="0" dirty="0">
                <a:solidFill>
                  <a:srgbClr val="1D1C1D"/>
                </a:solidFill>
                <a:effectLst/>
                <a:latin typeface="Slack-Lato"/>
              </a:rPr>
              <a:t>The graph underscores Nvidia's dominance in cumulative percentage growth, followed by Tesla. Investors should consider Nvidia’s momentum for high-growth opportunities while understanding the inherent volatility. For more stable returns, stocks like Meta, Amazon, and Google remain reliable long-term options.</a:t>
            </a:r>
          </a:p>
        </p:txBody>
      </p:sp>
    </p:spTree>
    <p:extLst>
      <p:ext uri="{BB962C8B-B14F-4D97-AF65-F5344CB8AC3E}">
        <p14:creationId xmlns:p14="http://schemas.microsoft.com/office/powerpoint/2010/main" val="22777475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3DF2A6F-470E-F994-9851-1F00CEB19CBD}"/>
              </a:ext>
            </a:extLst>
          </p:cNvPr>
          <p:cNvSpPr txBox="1"/>
          <p:nvPr/>
        </p:nvSpPr>
        <p:spPr>
          <a:xfrm>
            <a:off x="472698" y="271220"/>
            <a:ext cx="3114955" cy="369332"/>
          </a:xfrm>
          <a:prstGeom prst="rect">
            <a:avLst/>
          </a:prstGeom>
          <a:noFill/>
        </p:spPr>
        <p:txBody>
          <a:bodyPr wrap="none" rtlCol="0">
            <a:spAutoFit/>
          </a:bodyPr>
          <a:lstStyle/>
          <a:p>
            <a:r>
              <a:rPr lang="en-US" dirty="0"/>
              <a:t>Question 4 – Stock Comparison</a:t>
            </a:r>
          </a:p>
        </p:txBody>
      </p:sp>
      <p:pic>
        <p:nvPicPr>
          <p:cNvPr id="7" name="Stock Comparison Table">
            <a:hlinkClick r:id="" action="ppaction://media"/>
            <a:extLst>
              <a:ext uri="{FF2B5EF4-FFF2-40B4-BE49-F238E27FC236}">
                <a16:creationId xmlns:a16="http://schemas.microsoft.com/office/drawing/2014/main" id="{A2D19307-69C1-EC29-4E78-7BF59892D5B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02956" y="720671"/>
            <a:ext cx="11360258" cy="5571641"/>
          </a:xfrm>
          <a:prstGeom prst="rect">
            <a:avLst/>
          </a:prstGeom>
        </p:spPr>
      </p:pic>
    </p:spTree>
    <p:extLst>
      <p:ext uri="{BB962C8B-B14F-4D97-AF65-F5344CB8AC3E}">
        <p14:creationId xmlns:p14="http://schemas.microsoft.com/office/powerpoint/2010/main" val="1266150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87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8F653EA-75B4-272B-979A-1EF6E36943AB}"/>
              </a:ext>
            </a:extLst>
          </p:cNvPr>
          <p:cNvSpPr txBox="1"/>
          <p:nvPr/>
        </p:nvSpPr>
        <p:spPr>
          <a:xfrm>
            <a:off x="1604076" y="1163687"/>
            <a:ext cx="7633984" cy="3416320"/>
          </a:xfrm>
          <a:prstGeom prst="rect">
            <a:avLst/>
          </a:prstGeom>
          <a:noFill/>
        </p:spPr>
        <p:txBody>
          <a:bodyPr wrap="square" rtlCol="0">
            <a:spAutoFit/>
          </a:bodyPr>
          <a:lstStyle/>
          <a:p>
            <a:pPr algn="l"/>
            <a:r>
              <a:rPr lang="en-US" b="0" i="0">
                <a:solidFill>
                  <a:srgbClr val="1D1C1D"/>
                </a:solidFill>
                <a:effectLst/>
                <a:latin typeface="Slack-Lato"/>
              </a:rPr>
              <a:t>The table summarizes the comparison of two selected stocks across seven  financial metrics. The metrics we have selected are (</a:t>
            </a:r>
            <a:r>
              <a:rPr lang="en-US" b="1" i="0">
                <a:solidFill>
                  <a:srgbClr val="1D1C1D"/>
                </a:solidFill>
                <a:effectLst/>
                <a:latin typeface="Slack-Lato"/>
              </a:rPr>
              <a:t>read off list).</a:t>
            </a:r>
            <a:r>
              <a:rPr lang="en-US" b="0" i="0">
                <a:solidFill>
                  <a:srgbClr val="1D1C1D"/>
                </a:solidFill>
                <a:effectLst/>
                <a:latin typeface="Slack-Lato"/>
              </a:rPr>
              <a:t> The best-performing stock for each metric is marked with a ★. A "Points" column tallies the total points for each stock based on their performance, helping to identify the better investment option.</a:t>
            </a:r>
          </a:p>
          <a:p>
            <a:pPr algn="l">
              <a:buFont typeface="+mj-lt"/>
              <a:buAutoNum type="arabicPeriod"/>
            </a:pPr>
            <a:r>
              <a:rPr lang="en-US" b="1" i="0">
                <a:solidFill>
                  <a:srgbClr val="1D1C1D"/>
                </a:solidFill>
                <a:effectLst/>
                <a:latin typeface="Slack-Lato"/>
              </a:rPr>
              <a:t>Moving Average</a:t>
            </a:r>
            <a:r>
              <a:rPr lang="en-US" b="0" i="0">
                <a:solidFill>
                  <a:srgbClr val="1D1C1D"/>
                </a:solidFill>
                <a:effectLst/>
                <a:latin typeface="Slack-Lato"/>
              </a:rPr>
              <a:t>: Tracks average price over a specific period.</a:t>
            </a:r>
          </a:p>
          <a:p>
            <a:pPr algn="l">
              <a:buFont typeface="+mj-lt"/>
              <a:buAutoNum type="arabicPeriod"/>
            </a:pPr>
            <a:r>
              <a:rPr lang="en-US" b="1" i="0">
                <a:solidFill>
                  <a:srgbClr val="1D1C1D"/>
                </a:solidFill>
                <a:effectLst/>
                <a:latin typeface="Slack-Lato"/>
              </a:rPr>
              <a:t>Sharpe Ratio</a:t>
            </a:r>
            <a:r>
              <a:rPr lang="en-US" b="0" i="0">
                <a:solidFill>
                  <a:srgbClr val="1D1C1D"/>
                </a:solidFill>
                <a:effectLst/>
                <a:latin typeface="Slack-Lato"/>
              </a:rPr>
              <a:t>: Return per unit of risk, higher is better.</a:t>
            </a:r>
          </a:p>
          <a:p>
            <a:pPr algn="l">
              <a:buFont typeface="+mj-lt"/>
              <a:buAutoNum type="arabicPeriod"/>
            </a:pPr>
            <a:r>
              <a:rPr lang="en-US" b="1" i="0">
                <a:solidFill>
                  <a:srgbClr val="1D1C1D"/>
                </a:solidFill>
                <a:effectLst/>
                <a:latin typeface="Slack-Lato"/>
              </a:rPr>
              <a:t>Volatility</a:t>
            </a:r>
            <a:r>
              <a:rPr lang="en-US" b="0" i="0">
                <a:solidFill>
                  <a:srgbClr val="1D1C1D"/>
                </a:solidFill>
                <a:effectLst/>
                <a:latin typeface="Slack-Lato"/>
              </a:rPr>
              <a:t>: Measures price fluctuations, lower is more stable.</a:t>
            </a:r>
          </a:p>
          <a:p>
            <a:pPr algn="l">
              <a:buFont typeface="+mj-lt"/>
              <a:buAutoNum type="arabicPeriod"/>
            </a:pPr>
            <a:r>
              <a:rPr lang="en-US" b="1" i="0">
                <a:solidFill>
                  <a:srgbClr val="1D1C1D"/>
                </a:solidFill>
                <a:effectLst/>
                <a:latin typeface="Slack-Lato"/>
              </a:rPr>
              <a:t>CAGR</a:t>
            </a:r>
            <a:r>
              <a:rPr lang="en-US" b="0" i="0">
                <a:solidFill>
                  <a:srgbClr val="1D1C1D"/>
                </a:solidFill>
                <a:effectLst/>
                <a:latin typeface="Slack-Lato"/>
              </a:rPr>
              <a:t>: Annualized growth rate, higher indicates better long-term growth.</a:t>
            </a:r>
          </a:p>
          <a:p>
            <a:pPr algn="l">
              <a:buFont typeface="+mj-lt"/>
              <a:buAutoNum type="arabicPeriod"/>
            </a:pPr>
            <a:r>
              <a:rPr lang="en-US" b="1" i="0">
                <a:solidFill>
                  <a:srgbClr val="1D1C1D"/>
                </a:solidFill>
                <a:effectLst/>
                <a:latin typeface="Slack-Lato"/>
              </a:rPr>
              <a:t>RSI</a:t>
            </a:r>
            <a:r>
              <a:rPr lang="en-US" b="0" i="0">
                <a:solidFill>
                  <a:srgbClr val="1D1C1D"/>
                </a:solidFill>
                <a:effectLst/>
                <a:latin typeface="Slack-Lato"/>
              </a:rPr>
              <a:t>: Identifies overbought or oversold conditions in the market.</a:t>
            </a:r>
          </a:p>
          <a:p>
            <a:pPr algn="l">
              <a:buFont typeface="+mj-lt"/>
              <a:buAutoNum type="arabicPeriod"/>
            </a:pPr>
            <a:r>
              <a:rPr lang="en-US" b="1" i="0">
                <a:solidFill>
                  <a:srgbClr val="1D1C1D"/>
                </a:solidFill>
                <a:effectLst/>
                <a:latin typeface="Slack-Lato"/>
              </a:rPr>
              <a:t>Beta</a:t>
            </a:r>
            <a:r>
              <a:rPr lang="en-US" b="0" i="0">
                <a:solidFill>
                  <a:srgbClr val="1D1C1D"/>
                </a:solidFill>
                <a:effectLst/>
                <a:latin typeface="Slack-Lato"/>
              </a:rPr>
              <a:t>: Stock’s volatility compared to the market S&amp;P 500, lower is safer.</a:t>
            </a:r>
          </a:p>
          <a:p>
            <a:pPr algn="l">
              <a:buFont typeface="+mj-lt"/>
              <a:buAutoNum type="arabicPeriod"/>
            </a:pPr>
            <a:r>
              <a:rPr lang="en-US" b="1" i="0">
                <a:solidFill>
                  <a:srgbClr val="1D1C1D"/>
                </a:solidFill>
                <a:effectLst/>
                <a:latin typeface="Slack-Lato"/>
              </a:rPr>
              <a:t>Max Drawdown</a:t>
            </a:r>
            <a:r>
              <a:rPr lang="en-US" b="0" i="0">
                <a:solidFill>
                  <a:srgbClr val="1D1C1D"/>
                </a:solidFill>
                <a:effectLst/>
                <a:latin typeface="Slack-Lato"/>
              </a:rPr>
              <a:t>: Largest price drop from peak, lower is better.</a:t>
            </a:r>
          </a:p>
        </p:txBody>
      </p:sp>
    </p:spTree>
    <p:extLst>
      <p:ext uri="{BB962C8B-B14F-4D97-AF65-F5344CB8AC3E}">
        <p14:creationId xmlns:p14="http://schemas.microsoft.com/office/powerpoint/2010/main" val="29355797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A89FC4-B8E5-B3EF-5819-A45A53180B16}"/>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703376" y="54243"/>
            <a:ext cx="6488624" cy="6803757"/>
          </a:xfrm>
          <a:prstGeom prst="rect">
            <a:avLst/>
          </a:prstGeom>
        </p:spPr>
      </p:pic>
      <p:sp>
        <p:nvSpPr>
          <p:cNvPr id="4" name="TextBox 3">
            <a:extLst>
              <a:ext uri="{FF2B5EF4-FFF2-40B4-BE49-F238E27FC236}">
                <a16:creationId xmlns:a16="http://schemas.microsoft.com/office/drawing/2014/main" id="{7267FC0E-D8AA-37AA-373E-5CA8690CC38A}"/>
              </a:ext>
            </a:extLst>
          </p:cNvPr>
          <p:cNvSpPr txBox="1"/>
          <p:nvPr/>
        </p:nvSpPr>
        <p:spPr>
          <a:xfrm>
            <a:off x="333216" y="1968285"/>
            <a:ext cx="5951347" cy="2862322"/>
          </a:xfrm>
          <a:prstGeom prst="rect">
            <a:avLst/>
          </a:prstGeom>
          <a:noFill/>
        </p:spPr>
        <p:txBody>
          <a:bodyPr wrap="square" rtlCol="0">
            <a:spAutoFit/>
          </a:bodyPr>
          <a:lstStyle/>
          <a:p>
            <a:r>
              <a:rPr lang="en-US" b="0" i="0" dirty="0">
                <a:solidFill>
                  <a:srgbClr val="1D1C1D"/>
                </a:solidFill>
                <a:effectLst/>
                <a:latin typeface="Slack-Lato"/>
              </a:rPr>
              <a:t>Our project offers a comprehensive analysis of six leading AI stocks, examining historical trends in split-adjusted stock prices and providing a detailed comparison. This enables users to make informed decisions about the best times to buy and offers a clear perspective for selecting AI stocks. With additional time and expertise, we aim to enhance this tool by incorporating functionality to analyze any user-specified stock, project potential investment returns, and provide tailored stock recommendations based on individual investment goals and risk preferences</a:t>
            </a:r>
            <a:endParaRPr lang="en-US" dirty="0">
              <a:highlight>
                <a:srgbClr val="FFFF00"/>
              </a:highlight>
            </a:endParaRPr>
          </a:p>
        </p:txBody>
      </p:sp>
    </p:spTree>
    <p:extLst>
      <p:ext uri="{BB962C8B-B14F-4D97-AF65-F5344CB8AC3E}">
        <p14:creationId xmlns:p14="http://schemas.microsoft.com/office/powerpoint/2010/main" val="8463554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0EBB56B-32FE-093D-56FE-63628029625C}"/>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139125" y="93305"/>
            <a:ext cx="8756543" cy="4273421"/>
          </a:xfrm>
          <a:prstGeom prst="rect">
            <a:avLst/>
          </a:prstGeom>
        </p:spPr>
      </p:pic>
      <p:sp>
        <p:nvSpPr>
          <p:cNvPr id="5" name="TextBox 4">
            <a:extLst>
              <a:ext uri="{FF2B5EF4-FFF2-40B4-BE49-F238E27FC236}">
                <a16:creationId xmlns:a16="http://schemas.microsoft.com/office/drawing/2014/main" id="{48F02B61-C9D0-39FD-BAB7-F672AB9376BC}"/>
              </a:ext>
            </a:extLst>
          </p:cNvPr>
          <p:cNvSpPr txBox="1"/>
          <p:nvPr/>
        </p:nvSpPr>
        <p:spPr>
          <a:xfrm>
            <a:off x="3788228" y="3766562"/>
            <a:ext cx="4385368" cy="1200329"/>
          </a:xfrm>
          <a:prstGeom prst="rect">
            <a:avLst/>
          </a:prstGeom>
          <a:noFill/>
        </p:spPr>
        <p:txBody>
          <a:bodyPr wrap="none" rtlCol="0">
            <a:spAutoFit/>
          </a:bodyPr>
          <a:lstStyle/>
          <a:p>
            <a:r>
              <a:rPr lang="en-US" sz="7200" dirty="0"/>
              <a:t>Questions?</a:t>
            </a:r>
          </a:p>
        </p:txBody>
      </p:sp>
      <p:sp>
        <p:nvSpPr>
          <p:cNvPr id="2" name="TextBox 1">
            <a:extLst>
              <a:ext uri="{FF2B5EF4-FFF2-40B4-BE49-F238E27FC236}">
                <a16:creationId xmlns:a16="http://schemas.microsoft.com/office/drawing/2014/main" id="{B4421510-8B63-9C00-00D5-E92F17165650}"/>
              </a:ext>
            </a:extLst>
          </p:cNvPr>
          <p:cNvSpPr txBox="1"/>
          <p:nvPr/>
        </p:nvSpPr>
        <p:spPr>
          <a:xfrm>
            <a:off x="3341824" y="5548393"/>
            <a:ext cx="4831772" cy="369332"/>
          </a:xfrm>
          <a:prstGeom prst="rect">
            <a:avLst/>
          </a:prstGeom>
          <a:noFill/>
        </p:spPr>
        <p:txBody>
          <a:bodyPr wrap="none" rtlCol="0">
            <a:spAutoFit/>
          </a:bodyPr>
          <a:lstStyle/>
          <a:p>
            <a:r>
              <a:rPr lang="en-US"/>
              <a:t>https://github.com/srourdanny/stock_analysis.git</a:t>
            </a:r>
            <a:endParaRPr lang="en-US" dirty="0"/>
          </a:p>
        </p:txBody>
      </p:sp>
    </p:spTree>
    <p:extLst>
      <p:ext uri="{BB962C8B-B14F-4D97-AF65-F5344CB8AC3E}">
        <p14:creationId xmlns:p14="http://schemas.microsoft.com/office/powerpoint/2010/main" val="18832833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55587-2807-F7CA-91F8-220131798200}"/>
              </a:ext>
            </a:extLst>
          </p:cNvPr>
          <p:cNvSpPr>
            <a:spLocks noGrp="1"/>
          </p:cNvSpPr>
          <p:nvPr>
            <p:ph type="ctrTitle"/>
          </p:nvPr>
        </p:nvSpPr>
        <p:spPr>
          <a:xfrm>
            <a:off x="272997" y="406400"/>
            <a:ext cx="5921069" cy="841955"/>
          </a:xfrm>
        </p:spPr>
        <p:txBody>
          <a:bodyPr>
            <a:normAutofit fontScale="90000"/>
          </a:bodyPr>
          <a:lstStyle/>
          <a:p>
            <a:r>
              <a:rPr lang="en-US" b="1" dirty="0"/>
              <a:t>Executive Summary</a:t>
            </a:r>
          </a:p>
        </p:txBody>
      </p:sp>
      <p:sp>
        <p:nvSpPr>
          <p:cNvPr id="8" name="TextBox 7">
            <a:extLst>
              <a:ext uri="{FF2B5EF4-FFF2-40B4-BE49-F238E27FC236}">
                <a16:creationId xmlns:a16="http://schemas.microsoft.com/office/drawing/2014/main" id="{948ABF61-B08D-91C0-F941-2B9F77803C32}"/>
              </a:ext>
            </a:extLst>
          </p:cNvPr>
          <p:cNvSpPr txBox="1"/>
          <p:nvPr/>
        </p:nvSpPr>
        <p:spPr>
          <a:xfrm>
            <a:off x="216976" y="1248355"/>
            <a:ext cx="6633275" cy="5447645"/>
          </a:xfrm>
          <a:prstGeom prst="rect">
            <a:avLst/>
          </a:prstGeom>
          <a:noFill/>
        </p:spPr>
        <p:txBody>
          <a:bodyPr wrap="square" rtlCol="0">
            <a:spAutoFit/>
          </a:bodyPr>
          <a:lstStyle/>
          <a:p>
            <a:r>
              <a:rPr lang="en-US" sz="3200" b="1" dirty="0"/>
              <a:t>Project Overview:</a:t>
            </a:r>
            <a:r>
              <a:rPr lang="en-US" sz="3200" dirty="0"/>
              <a:t> Develop  comprehensive stock analysis code that provides: </a:t>
            </a:r>
          </a:p>
          <a:p>
            <a:pPr marL="457200" indent="-457200">
              <a:buFont typeface="Arial" panose="020B0604020202020204" pitchFamily="34" charset="0"/>
              <a:buChar char="•"/>
            </a:pPr>
            <a:r>
              <a:rPr lang="en-US" sz="2800" dirty="0"/>
              <a:t>Insights on comparing one or many –</a:t>
            </a:r>
          </a:p>
          <a:p>
            <a:pPr marL="914400" lvl="1" indent="-457200">
              <a:buFont typeface="Arial" panose="020B0604020202020204" pitchFamily="34" charset="0"/>
              <a:buChar char="•"/>
            </a:pPr>
            <a:r>
              <a:rPr lang="en-US" sz="2800" dirty="0"/>
              <a:t> What is the best day of the week to purchase?</a:t>
            </a:r>
          </a:p>
          <a:p>
            <a:pPr marL="914400" lvl="1" indent="-457200">
              <a:buFont typeface="Arial" panose="020B0604020202020204" pitchFamily="34" charset="0"/>
              <a:buChar char="•"/>
            </a:pPr>
            <a:r>
              <a:rPr lang="en-US" sz="2800" dirty="0"/>
              <a:t>What is the cumulative percentage change in price?</a:t>
            </a:r>
          </a:p>
          <a:p>
            <a:pPr marL="457200" indent="-457200">
              <a:buFont typeface="Arial" panose="020B0604020202020204" pitchFamily="34" charset="0"/>
              <a:buChar char="•"/>
            </a:pPr>
            <a:r>
              <a:rPr lang="en-US" sz="3200" dirty="0"/>
              <a:t>Historical trend analysis</a:t>
            </a:r>
          </a:p>
          <a:p>
            <a:pPr marL="457200" indent="-457200">
              <a:buFont typeface="Arial" panose="020B0604020202020204" pitchFamily="34" charset="0"/>
              <a:buChar char="•"/>
            </a:pPr>
            <a:r>
              <a:rPr lang="en-US" sz="3200" dirty="0"/>
              <a:t>Stock Comparison of:</a:t>
            </a:r>
          </a:p>
          <a:p>
            <a:pPr marL="914400" lvl="1" indent="-457200">
              <a:buFont typeface="Arial" panose="020B0604020202020204" pitchFamily="34" charset="0"/>
              <a:buChar char="•"/>
            </a:pPr>
            <a:r>
              <a:rPr lang="en-US" sz="2400" dirty="0"/>
              <a:t>Moving Average, Sharpe Ratio, Volatility, CAGR, RSI, Beta, Max Drawdown, Points</a:t>
            </a:r>
          </a:p>
        </p:txBody>
      </p:sp>
      <p:pic>
        <p:nvPicPr>
          <p:cNvPr id="5" name="Picture 4" descr="Magnifying glass showing decling performance">
            <a:extLst>
              <a:ext uri="{FF2B5EF4-FFF2-40B4-BE49-F238E27FC236}">
                <a16:creationId xmlns:a16="http://schemas.microsoft.com/office/drawing/2014/main" id="{1832DC99-335F-6EA6-F121-F812F56623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28481" y="0"/>
            <a:ext cx="5163518" cy="6857999"/>
          </a:xfrm>
          <a:prstGeom prst="rect">
            <a:avLst/>
          </a:prstGeom>
        </p:spPr>
      </p:pic>
    </p:spTree>
    <p:extLst>
      <p:ext uri="{BB962C8B-B14F-4D97-AF65-F5344CB8AC3E}">
        <p14:creationId xmlns:p14="http://schemas.microsoft.com/office/powerpoint/2010/main" val="37166566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C70DA75-7CCD-2480-58C7-96C03C7CA324}"/>
              </a:ext>
            </a:extLst>
          </p:cNvPr>
          <p:cNvSpPr txBox="1"/>
          <p:nvPr/>
        </p:nvSpPr>
        <p:spPr>
          <a:xfrm>
            <a:off x="517934" y="3583705"/>
            <a:ext cx="2482090" cy="1446550"/>
          </a:xfrm>
          <a:prstGeom prst="rect">
            <a:avLst/>
          </a:prstGeom>
          <a:noFill/>
        </p:spPr>
        <p:txBody>
          <a:bodyPr wrap="none" rtlCol="0">
            <a:spAutoFit/>
          </a:bodyPr>
          <a:lstStyle/>
          <a:p>
            <a:r>
              <a:rPr lang="en-US" sz="3200" dirty="0"/>
              <a:t>Ryan Brown</a:t>
            </a:r>
          </a:p>
          <a:p>
            <a:pPr marL="285750" indent="-285750">
              <a:buFont typeface="Wingdings" panose="05000000000000000000" pitchFamily="2" charset="2"/>
              <a:buChar char="Ø"/>
            </a:pPr>
            <a:r>
              <a:rPr lang="en-US" sz="2800" dirty="0"/>
              <a:t>Data Cleaning</a:t>
            </a:r>
          </a:p>
          <a:p>
            <a:pPr marL="285750" indent="-285750">
              <a:buFont typeface="Wingdings" panose="05000000000000000000" pitchFamily="2" charset="2"/>
              <a:buChar char="Ø"/>
            </a:pPr>
            <a:r>
              <a:rPr lang="en-US" sz="2800" dirty="0"/>
              <a:t>Visualization</a:t>
            </a:r>
          </a:p>
        </p:txBody>
      </p:sp>
      <p:sp>
        <p:nvSpPr>
          <p:cNvPr id="4" name="TextBox 3">
            <a:extLst>
              <a:ext uri="{FF2B5EF4-FFF2-40B4-BE49-F238E27FC236}">
                <a16:creationId xmlns:a16="http://schemas.microsoft.com/office/drawing/2014/main" id="{698ADCAF-72A2-8E45-DD87-543899284750}"/>
              </a:ext>
            </a:extLst>
          </p:cNvPr>
          <p:cNvSpPr txBox="1"/>
          <p:nvPr/>
        </p:nvSpPr>
        <p:spPr>
          <a:xfrm>
            <a:off x="517934" y="5219798"/>
            <a:ext cx="2307363" cy="1446550"/>
          </a:xfrm>
          <a:prstGeom prst="rect">
            <a:avLst/>
          </a:prstGeom>
          <a:noFill/>
        </p:spPr>
        <p:txBody>
          <a:bodyPr wrap="none" rtlCol="0">
            <a:spAutoFit/>
          </a:bodyPr>
          <a:lstStyle/>
          <a:p>
            <a:r>
              <a:rPr lang="en-US" sz="3200" dirty="0"/>
              <a:t>Daniel Liu</a:t>
            </a:r>
          </a:p>
          <a:p>
            <a:pPr marL="285750" indent="-285750">
              <a:buFont typeface="Wingdings" panose="05000000000000000000" pitchFamily="2" charset="2"/>
              <a:buChar char="Ø"/>
            </a:pPr>
            <a:r>
              <a:rPr lang="en-US" sz="2800" dirty="0"/>
              <a:t>Contributor</a:t>
            </a:r>
          </a:p>
          <a:p>
            <a:pPr marL="285750" indent="-285750">
              <a:buFont typeface="Wingdings" panose="05000000000000000000" pitchFamily="2" charset="2"/>
              <a:buChar char="Ø"/>
            </a:pPr>
            <a:r>
              <a:rPr lang="en-US" sz="2800" dirty="0"/>
              <a:t>Visualization</a:t>
            </a:r>
          </a:p>
        </p:txBody>
      </p:sp>
      <p:sp>
        <p:nvSpPr>
          <p:cNvPr id="5" name="TextBox 4">
            <a:extLst>
              <a:ext uri="{FF2B5EF4-FFF2-40B4-BE49-F238E27FC236}">
                <a16:creationId xmlns:a16="http://schemas.microsoft.com/office/drawing/2014/main" id="{9DB6DB11-3F1E-3D06-FD91-DC7D30141540}"/>
              </a:ext>
            </a:extLst>
          </p:cNvPr>
          <p:cNvSpPr txBox="1"/>
          <p:nvPr/>
        </p:nvSpPr>
        <p:spPr>
          <a:xfrm>
            <a:off x="3995474" y="5219798"/>
            <a:ext cx="2848857" cy="1446550"/>
          </a:xfrm>
          <a:prstGeom prst="rect">
            <a:avLst/>
          </a:prstGeom>
          <a:noFill/>
        </p:spPr>
        <p:txBody>
          <a:bodyPr wrap="none" rtlCol="0">
            <a:spAutoFit/>
          </a:bodyPr>
          <a:lstStyle/>
          <a:p>
            <a:r>
              <a:rPr lang="en-US" sz="3200" dirty="0"/>
              <a:t>Austin </a:t>
            </a:r>
            <a:r>
              <a:rPr lang="en-US" sz="3200" dirty="0" err="1"/>
              <a:t>Cappetta</a:t>
            </a:r>
            <a:endParaRPr lang="en-US" sz="3200" dirty="0"/>
          </a:p>
          <a:p>
            <a:pPr marL="285750" indent="-285750">
              <a:buFont typeface="Wingdings" panose="05000000000000000000" pitchFamily="2" charset="2"/>
              <a:buChar char="Ø"/>
            </a:pPr>
            <a:r>
              <a:rPr lang="en-US" sz="2800" dirty="0"/>
              <a:t>Contributor</a:t>
            </a:r>
          </a:p>
          <a:p>
            <a:pPr marL="285750" indent="-285750">
              <a:buFont typeface="Wingdings" panose="05000000000000000000" pitchFamily="2" charset="2"/>
              <a:buChar char="Ø"/>
            </a:pPr>
            <a:r>
              <a:rPr lang="en-US" sz="2800" dirty="0"/>
              <a:t>Visualization </a:t>
            </a:r>
          </a:p>
        </p:txBody>
      </p:sp>
      <p:sp>
        <p:nvSpPr>
          <p:cNvPr id="6" name="TextBox 5">
            <a:extLst>
              <a:ext uri="{FF2B5EF4-FFF2-40B4-BE49-F238E27FC236}">
                <a16:creationId xmlns:a16="http://schemas.microsoft.com/office/drawing/2014/main" id="{3BA2D07C-1FF6-D1D4-48D6-6FB0229618C5}"/>
              </a:ext>
            </a:extLst>
          </p:cNvPr>
          <p:cNvSpPr txBox="1"/>
          <p:nvPr/>
        </p:nvSpPr>
        <p:spPr>
          <a:xfrm>
            <a:off x="3861268" y="3342361"/>
            <a:ext cx="3750514" cy="1877437"/>
          </a:xfrm>
          <a:prstGeom prst="rect">
            <a:avLst/>
          </a:prstGeom>
          <a:noFill/>
        </p:spPr>
        <p:txBody>
          <a:bodyPr wrap="none" rtlCol="0">
            <a:spAutoFit/>
          </a:bodyPr>
          <a:lstStyle/>
          <a:p>
            <a:r>
              <a:rPr lang="en-US" sz="3200" dirty="0"/>
              <a:t>Danny  Srour</a:t>
            </a:r>
          </a:p>
          <a:p>
            <a:pPr marL="285750" indent="-285750">
              <a:buFont typeface="Wingdings" panose="05000000000000000000" pitchFamily="2" charset="2"/>
              <a:buChar char="Ø"/>
            </a:pPr>
            <a:r>
              <a:rPr lang="en-US" sz="2800" dirty="0"/>
              <a:t>Read.md file</a:t>
            </a:r>
          </a:p>
          <a:p>
            <a:pPr marL="285750" indent="-285750">
              <a:buFont typeface="Wingdings" panose="05000000000000000000" pitchFamily="2" charset="2"/>
              <a:buChar char="Ø"/>
            </a:pPr>
            <a:r>
              <a:rPr lang="en-US" sz="2800" dirty="0"/>
              <a:t>Visualization</a:t>
            </a:r>
          </a:p>
          <a:p>
            <a:pPr marL="285750" indent="-285750">
              <a:buFont typeface="Wingdings" panose="05000000000000000000" pitchFamily="2" charset="2"/>
              <a:buChar char="Ø"/>
            </a:pPr>
            <a:r>
              <a:rPr lang="en-US" sz="2800" dirty="0" err="1"/>
              <a:t>Github</a:t>
            </a:r>
            <a:r>
              <a:rPr lang="en-US" sz="2800" dirty="0"/>
              <a:t> Version control</a:t>
            </a:r>
          </a:p>
        </p:txBody>
      </p:sp>
      <p:sp>
        <p:nvSpPr>
          <p:cNvPr id="7" name="TextBox 6">
            <a:extLst>
              <a:ext uri="{FF2B5EF4-FFF2-40B4-BE49-F238E27FC236}">
                <a16:creationId xmlns:a16="http://schemas.microsoft.com/office/drawing/2014/main" id="{A5A97095-9647-063B-C07A-63F40C7BF2D4}"/>
              </a:ext>
            </a:extLst>
          </p:cNvPr>
          <p:cNvSpPr txBox="1"/>
          <p:nvPr/>
        </p:nvSpPr>
        <p:spPr>
          <a:xfrm>
            <a:off x="8330733" y="3429000"/>
            <a:ext cx="2307363" cy="1446550"/>
          </a:xfrm>
          <a:prstGeom prst="rect">
            <a:avLst/>
          </a:prstGeom>
          <a:noFill/>
        </p:spPr>
        <p:txBody>
          <a:bodyPr wrap="none" rtlCol="0">
            <a:spAutoFit/>
          </a:bodyPr>
          <a:lstStyle/>
          <a:p>
            <a:r>
              <a:rPr lang="en-US" sz="3200" dirty="0"/>
              <a:t>Caleb Kelson</a:t>
            </a:r>
          </a:p>
          <a:p>
            <a:pPr marL="285750" indent="-285750">
              <a:buFont typeface="Wingdings" panose="05000000000000000000" pitchFamily="2" charset="2"/>
              <a:buChar char="Ø"/>
            </a:pPr>
            <a:r>
              <a:rPr lang="en-US" sz="2800" dirty="0"/>
              <a:t>Contributor</a:t>
            </a:r>
          </a:p>
          <a:p>
            <a:pPr marL="285750" indent="-285750">
              <a:buFont typeface="Wingdings" panose="05000000000000000000" pitchFamily="2" charset="2"/>
              <a:buChar char="Ø"/>
            </a:pPr>
            <a:r>
              <a:rPr lang="en-US" sz="2800" dirty="0"/>
              <a:t>Visualization</a:t>
            </a:r>
          </a:p>
        </p:txBody>
      </p:sp>
      <p:sp>
        <p:nvSpPr>
          <p:cNvPr id="8" name="TextBox 7">
            <a:extLst>
              <a:ext uri="{FF2B5EF4-FFF2-40B4-BE49-F238E27FC236}">
                <a16:creationId xmlns:a16="http://schemas.microsoft.com/office/drawing/2014/main" id="{4454D5E0-005F-943C-2E75-D18820F9F33A}"/>
              </a:ext>
            </a:extLst>
          </p:cNvPr>
          <p:cNvSpPr txBox="1"/>
          <p:nvPr/>
        </p:nvSpPr>
        <p:spPr>
          <a:xfrm>
            <a:off x="8330733" y="5030255"/>
            <a:ext cx="3413499" cy="1446550"/>
          </a:xfrm>
          <a:prstGeom prst="rect">
            <a:avLst/>
          </a:prstGeom>
          <a:noFill/>
        </p:spPr>
        <p:txBody>
          <a:bodyPr wrap="none" rtlCol="0">
            <a:spAutoFit/>
          </a:bodyPr>
          <a:lstStyle/>
          <a:p>
            <a:r>
              <a:rPr lang="en-US" sz="3200" dirty="0"/>
              <a:t>Cathy Schassberger</a:t>
            </a:r>
          </a:p>
          <a:p>
            <a:pPr marL="285750" indent="-285750">
              <a:buFont typeface="Wingdings" panose="05000000000000000000" pitchFamily="2" charset="2"/>
              <a:buChar char="Ø"/>
            </a:pPr>
            <a:r>
              <a:rPr lang="en-US" sz="2800" dirty="0"/>
              <a:t>Contributor</a:t>
            </a:r>
          </a:p>
          <a:p>
            <a:pPr marL="285750" indent="-285750">
              <a:buFont typeface="Wingdings" panose="05000000000000000000" pitchFamily="2" charset="2"/>
              <a:buChar char="Ø"/>
            </a:pPr>
            <a:r>
              <a:rPr lang="en-US" sz="2800" dirty="0"/>
              <a:t>Presentation</a:t>
            </a:r>
          </a:p>
        </p:txBody>
      </p:sp>
      <p:pic>
        <p:nvPicPr>
          <p:cNvPr id="1026" name="Picture 2" descr="Fantastic Six project team logo with 5 men and one woman">
            <a:extLst>
              <a:ext uri="{FF2B5EF4-FFF2-40B4-BE49-F238E27FC236}">
                <a16:creationId xmlns:a16="http://schemas.microsoft.com/office/drawing/2014/main" id="{CBD3FDF0-D993-E5D6-CCD5-7D77D214E2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7031" y="191652"/>
            <a:ext cx="7485681" cy="28382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91492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8F275A3-6684-A1F0-80C5-4F15B12B2F28}"/>
              </a:ext>
            </a:extLst>
          </p:cNvPr>
          <p:cNvSpPr txBox="1"/>
          <p:nvPr/>
        </p:nvSpPr>
        <p:spPr>
          <a:xfrm>
            <a:off x="326446" y="95148"/>
            <a:ext cx="6094674" cy="584775"/>
          </a:xfrm>
          <a:prstGeom prst="rect">
            <a:avLst/>
          </a:prstGeom>
          <a:noFill/>
        </p:spPr>
        <p:txBody>
          <a:bodyPr wrap="square">
            <a:spAutoFit/>
          </a:bodyPr>
          <a:lstStyle/>
          <a:p>
            <a:r>
              <a:rPr lang="en-US" sz="3200" b="1" dirty="0"/>
              <a:t>Project Approach</a:t>
            </a:r>
          </a:p>
        </p:txBody>
      </p:sp>
      <p:sp>
        <p:nvSpPr>
          <p:cNvPr id="4" name="TextBox 3">
            <a:extLst>
              <a:ext uri="{FF2B5EF4-FFF2-40B4-BE49-F238E27FC236}">
                <a16:creationId xmlns:a16="http://schemas.microsoft.com/office/drawing/2014/main" id="{DF2462F9-F07C-BEEF-E919-F02B92DD3D07}"/>
              </a:ext>
            </a:extLst>
          </p:cNvPr>
          <p:cNvSpPr txBox="1"/>
          <p:nvPr/>
        </p:nvSpPr>
        <p:spPr>
          <a:xfrm>
            <a:off x="427185" y="679923"/>
            <a:ext cx="11498305" cy="6186309"/>
          </a:xfrm>
          <a:prstGeom prst="rect">
            <a:avLst/>
          </a:prstGeom>
          <a:noFill/>
        </p:spPr>
        <p:txBody>
          <a:bodyPr wrap="square" rtlCol="0">
            <a:spAutoFit/>
          </a:bodyPr>
          <a:lstStyle/>
          <a:p>
            <a:r>
              <a:rPr lang="en-US" dirty="0"/>
              <a:t>Our group’s approach to achieving the project goals involved several structured and collaborative steps:</a:t>
            </a:r>
          </a:p>
          <a:p>
            <a:endParaRPr lang="en-US" dirty="0"/>
          </a:p>
          <a:p>
            <a:pPr marL="285750" indent="-285750">
              <a:buFont typeface="Wingdings" panose="05000000000000000000" pitchFamily="2" charset="2"/>
              <a:buChar char="Ø"/>
            </a:pPr>
            <a:r>
              <a:rPr lang="en-US" b="1" dirty="0"/>
              <a:t>Initial planning and goal setting </a:t>
            </a:r>
          </a:p>
          <a:p>
            <a:pPr marL="742950" lvl="1" indent="-285750">
              <a:buFont typeface="Wingdings" panose="05000000000000000000" pitchFamily="2" charset="2"/>
              <a:buChar char="Ø"/>
            </a:pPr>
            <a:r>
              <a:rPr lang="en-US" dirty="0"/>
              <a:t>Outline the primary objective: </a:t>
            </a:r>
          </a:p>
          <a:p>
            <a:pPr marL="1200150" lvl="2" indent="-285750">
              <a:buFont typeface="Wingdings" panose="05000000000000000000" pitchFamily="2" charset="2"/>
              <a:buChar char="Ø"/>
            </a:pPr>
            <a:r>
              <a:rPr lang="en-US" dirty="0"/>
              <a:t>Develop stock analysis code focused on AI companies. This tool would provide analysis so a reader could identify stock recommendations based on historical trends, stock comparison, future price predictions and the best day of the week to make a purchase.</a:t>
            </a:r>
          </a:p>
          <a:p>
            <a:r>
              <a:rPr lang="en-US" dirty="0"/>
              <a:t> </a:t>
            </a:r>
          </a:p>
          <a:p>
            <a:pPr marL="285750" indent="-285750">
              <a:buFont typeface="Wingdings" panose="05000000000000000000" pitchFamily="2" charset="2"/>
              <a:buChar char="Ø"/>
            </a:pPr>
            <a:r>
              <a:rPr lang="en-US" b="1" dirty="0"/>
              <a:t>Stock Selection</a:t>
            </a:r>
          </a:p>
          <a:p>
            <a:pPr marL="742950" lvl="1" indent="-285750">
              <a:buFont typeface="Wingdings" panose="05000000000000000000" pitchFamily="2" charset="2"/>
              <a:buChar char="Ø"/>
            </a:pPr>
            <a:r>
              <a:rPr lang="en-US" dirty="0"/>
              <a:t>Six prominent AI-related companies were the focus:</a:t>
            </a:r>
          </a:p>
          <a:p>
            <a:pPr marL="1200150" lvl="2" indent="-285750">
              <a:buFont typeface="Wingdings" panose="05000000000000000000" pitchFamily="2" charset="2"/>
              <a:buChar char="Ø"/>
            </a:pPr>
            <a:r>
              <a:rPr lang="en-US" dirty="0"/>
              <a:t>NVIDIA, Amazon, Oracle, Meta Platforms, Alphabet Inc and Tesla. The companies were selected based on their significant impact on the AI industry.</a:t>
            </a:r>
          </a:p>
          <a:p>
            <a:endParaRPr lang="en-US" dirty="0"/>
          </a:p>
          <a:p>
            <a:pPr marL="285750" indent="-285750">
              <a:buFont typeface="Wingdings" panose="05000000000000000000" pitchFamily="2" charset="2"/>
              <a:buChar char="Ø"/>
            </a:pPr>
            <a:r>
              <a:rPr lang="en-US" dirty="0"/>
              <a:t> </a:t>
            </a:r>
            <a:r>
              <a:rPr lang="en-US" b="1" dirty="0"/>
              <a:t>Data Collection </a:t>
            </a:r>
          </a:p>
          <a:p>
            <a:pPr marL="742950" lvl="1" indent="-285750">
              <a:buFont typeface="Wingdings" panose="05000000000000000000" pitchFamily="2" charset="2"/>
              <a:buChar char="Ø"/>
            </a:pPr>
            <a:r>
              <a:rPr lang="en-US" dirty="0"/>
              <a:t>Five years of historical data from November 2019 to November 2024. </a:t>
            </a:r>
          </a:p>
          <a:p>
            <a:pPr marL="1200150" lvl="2" indent="-285750">
              <a:buFont typeface="Wingdings" panose="05000000000000000000" pitchFamily="2" charset="2"/>
              <a:buChar char="Ø"/>
            </a:pPr>
            <a:r>
              <a:rPr lang="en-US" dirty="0"/>
              <a:t>Data included prices and relevant financial metrics for the selected companies. </a:t>
            </a:r>
          </a:p>
          <a:p>
            <a:pPr marL="1200150" lvl="2" indent="-285750">
              <a:buFont typeface="Wingdings" panose="05000000000000000000" pitchFamily="2" charset="2"/>
              <a:buChar char="Ø"/>
            </a:pPr>
            <a:r>
              <a:rPr lang="en-US" dirty="0"/>
              <a:t>Reliable financial databases were used to ensure the accuracy and completeness of the data.</a:t>
            </a:r>
          </a:p>
          <a:p>
            <a:endParaRPr lang="en-US" dirty="0"/>
          </a:p>
          <a:p>
            <a:pPr marL="285750" indent="-285750">
              <a:buFont typeface="Wingdings" panose="05000000000000000000" pitchFamily="2" charset="2"/>
              <a:buChar char="Ø"/>
            </a:pPr>
            <a:r>
              <a:rPr lang="en-US" b="1" dirty="0"/>
              <a:t>Data Cleaning</a:t>
            </a:r>
          </a:p>
          <a:p>
            <a:pPr marL="742950" lvl="1" indent="-285750">
              <a:buFont typeface="Wingdings" panose="05000000000000000000" pitchFamily="2" charset="2"/>
              <a:buChar char="Ø"/>
            </a:pPr>
            <a:r>
              <a:rPr lang="en-US" dirty="0"/>
              <a:t>The data was meticulously cleaned to handle missing values, outliers and inconsistencies. This step was </a:t>
            </a:r>
          </a:p>
          <a:p>
            <a:pPr defTabSz="744538"/>
            <a:r>
              <a:rPr lang="en-US" dirty="0"/>
              <a:t>	crucial to ensure that our analysis and predictions would be based on high-quality and reliable data.</a:t>
            </a:r>
          </a:p>
          <a:p>
            <a:endParaRPr lang="en-US" dirty="0"/>
          </a:p>
        </p:txBody>
      </p:sp>
    </p:spTree>
    <p:extLst>
      <p:ext uri="{BB962C8B-B14F-4D97-AF65-F5344CB8AC3E}">
        <p14:creationId xmlns:p14="http://schemas.microsoft.com/office/powerpoint/2010/main" val="30020045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6B3E969-C079-9125-811E-45EC4BF1703B}"/>
              </a:ext>
            </a:extLst>
          </p:cNvPr>
          <p:cNvSpPr txBox="1"/>
          <p:nvPr/>
        </p:nvSpPr>
        <p:spPr>
          <a:xfrm>
            <a:off x="154983" y="257178"/>
            <a:ext cx="11670223" cy="6463308"/>
          </a:xfrm>
          <a:prstGeom prst="rect">
            <a:avLst/>
          </a:prstGeom>
          <a:noFill/>
        </p:spPr>
        <p:txBody>
          <a:bodyPr wrap="square">
            <a:spAutoFit/>
          </a:bodyPr>
          <a:lstStyle/>
          <a:p>
            <a:pPr marL="285750" indent="-285750">
              <a:buFont typeface="Wingdings" panose="05000000000000000000" pitchFamily="2" charset="2"/>
              <a:buChar char="Ø"/>
            </a:pPr>
            <a:r>
              <a:rPr lang="en-US" b="1" dirty="0"/>
              <a:t>Data Exploration</a:t>
            </a:r>
          </a:p>
          <a:p>
            <a:pPr marL="742950" lvl="1" indent="-285750">
              <a:buFont typeface="Wingdings" panose="05000000000000000000" pitchFamily="2" charset="2"/>
              <a:buChar char="Ø"/>
            </a:pPr>
            <a:r>
              <a:rPr lang="en-US" dirty="0"/>
              <a:t>Data was explored to understand trends, patterns and relationships. This step involved visualizing the data, performing statistical analyses, and identifying key insights.</a:t>
            </a:r>
          </a:p>
          <a:p>
            <a:pPr marL="285750" indent="-285750">
              <a:buFont typeface="Wingdings" panose="05000000000000000000" pitchFamily="2" charset="2"/>
              <a:buChar char="Ø"/>
            </a:pPr>
            <a:endParaRPr lang="en-US" b="1" dirty="0"/>
          </a:p>
          <a:p>
            <a:pPr marL="285750" indent="-285750">
              <a:buFont typeface="Wingdings" panose="05000000000000000000" pitchFamily="2" charset="2"/>
              <a:buChar char="Ø"/>
            </a:pPr>
            <a:r>
              <a:rPr lang="en-US" b="1" dirty="0"/>
              <a:t>User input and interaction design </a:t>
            </a:r>
          </a:p>
          <a:p>
            <a:pPr marL="742950" lvl="1" indent="-285750">
              <a:buFont typeface="Wingdings" panose="05000000000000000000" pitchFamily="2" charset="2"/>
              <a:buChar char="Ø"/>
            </a:pPr>
            <a:r>
              <a:rPr lang="en-US" dirty="0"/>
              <a:t>The tool was designed to be user-friendly, allowing users to input their risk tolerance and desired returns. </a:t>
            </a:r>
          </a:p>
          <a:p>
            <a:pPr marL="1200150" lvl="2" indent="-285750">
              <a:buFont typeface="Wingdings" panose="05000000000000000000" pitchFamily="2" charset="2"/>
              <a:buChar char="Ø"/>
            </a:pPr>
            <a:r>
              <a:rPr lang="en-US" dirty="0"/>
              <a:t>The tool provides a list of AI stocks for selection and offers interactive elements to enhance user engagement.</a:t>
            </a:r>
          </a:p>
          <a:p>
            <a:endParaRPr lang="en-US" dirty="0"/>
          </a:p>
          <a:p>
            <a:pPr marL="285750" indent="-285750">
              <a:buFont typeface="Wingdings" panose="05000000000000000000" pitchFamily="2" charset="2"/>
              <a:buChar char="Ø"/>
            </a:pPr>
            <a:r>
              <a:rPr lang="en-US" b="1" dirty="0"/>
              <a:t>Visualization and reporting</a:t>
            </a:r>
          </a:p>
          <a:p>
            <a:pPr marL="742950" lvl="1" indent="-285750">
              <a:buFont typeface="Wingdings" panose="05000000000000000000" pitchFamily="2" charset="2"/>
              <a:buChar char="Ø"/>
            </a:pPr>
            <a:r>
              <a:rPr lang="en-US" dirty="0"/>
              <a:t>Interactive charts and graphs were created to visualize stock performance and trends.</a:t>
            </a:r>
          </a:p>
          <a:p>
            <a:pPr marL="1200150" lvl="2" indent="-285750">
              <a:buFont typeface="Wingdings" panose="05000000000000000000" pitchFamily="2" charset="2"/>
              <a:buChar char="Ø"/>
            </a:pPr>
            <a:r>
              <a:rPr lang="en-US" dirty="0"/>
              <a:t>The visualizations help users make informed decisions by providing clear and comprehensive insights.</a:t>
            </a:r>
          </a:p>
          <a:p>
            <a:endParaRPr lang="en-US" dirty="0"/>
          </a:p>
          <a:p>
            <a:pPr marL="285750" indent="-285750">
              <a:buFont typeface="Wingdings" panose="05000000000000000000" pitchFamily="2" charset="2"/>
              <a:buChar char="Ø"/>
            </a:pPr>
            <a:r>
              <a:rPr lang="en-US" b="1" dirty="0"/>
              <a:t>Testing and refinement</a:t>
            </a:r>
          </a:p>
          <a:p>
            <a:pPr marL="742950" lvl="1" indent="-285750">
              <a:buFont typeface="Wingdings" panose="05000000000000000000" pitchFamily="2" charset="2"/>
              <a:buChar char="Ø"/>
            </a:pPr>
            <a:r>
              <a:rPr lang="en-US" dirty="0"/>
              <a:t>Thorough testing was conducted to ensure the code’s functionality and accuracy. </a:t>
            </a:r>
          </a:p>
          <a:p>
            <a:pPr marL="1200150" lvl="2" indent="-285750">
              <a:buFont typeface="Wingdings" panose="05000000000000000000" pitchFamily="2" charset="2"/>
              <a:buChar char="Ø"/>
            </a:pPr>
            <a:r>
              <a:rPr lang="en-US" dirty="0"/>
              <a:t>Team feedback was gathered and incorporated to refine and improve the code.</a:t>
            </a:r>
          </a:p>
          <a:p>
            <a:endParaRPr lang="en-US" dirty="0"/>
          </a:p>
          <a:p>
            <a:pPr marL="285750" indent="-285750">
              <a:buFont typeface="Wingdings" panose="05000000000000000000" pitchFamily="2" charset="2"/>
              <a:buChar char="Ø"/>
            </a:pPr>
            <a:r>
              <a:rPr lang="en-US" b="1" dirty="0"/>
              <a:t>Deployment and Future Enhancements</a:t>
            </a:r>
          </a:p>
          <a:p>
            <a:pPr marL="742950" lvl="1" indent="-285750">
              <a:buFont typeface="Wingdings" panose="05000000000000000000" pitchFamily="2" charset="2"/>
              <a:buChar char="Ø"/>
            </a:pPr>
            <a:r>
              <a:rPr lang="en-US" dirty="0"/>
              <a:t>The code was finalized and deployed.</a:t>
            </a:r>
          </a:p>
          <a:p>
            <a:pPr marL="1200150" lvl="2" indent="-285750">
              <a:buFont typeface="Wingdings" panose="05000000000000000000" pitchFamily="2" charset="2"/>
              <a:buChar char="Ø"/>
            </a:pPr>
            <a:r>
              <a:rPr lang="en-US" dirty="0"/>
              <a:t>Planning future enhancements were discussed such as integrating additional AI companies, adding prediction algorithms, and incorporating user interaction. </a:t>
            </a:r>
          </a:p>
          <a:p>
            <a:pPr lvl="2"/>
            <a:r>
              <a:rPr lang="en-US" dirty="0"/>
              <a:t> </a:t>
            </a:r>
          </a:p>
          <a:p>
            <a:r>
              <a:rPr lang="en-US" dirty="0"/>
              <a:t>The structured approach ensured that we stayed focused on our goals, collaborated effectively, and delivered a robust  Stock analysis code.</a:t>
            </a:r>
          </a:p>
        </p:txBody>
      </p:sp>
    </p:spTree>
    <p:extLst>
      <p:ext uri="{BB962C8B-B14F-4D97-AF65-F5344CB8AC3E}">
        <p14:creationId xmlns:p14="http://schemas.microsoft.com/office/powerpoint/2010/main" val="3315563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63C5B9-1F5F-F87A-EDB3-DC111D23EF61}"/>
              </a:ext>
            </a:extLst>
          </p:cNvPr>
          <p:cNvSpPr txBox="1"/>
          <p:nvPr/>
        </p:nvSpPr>
        <p:spPr>
          <a:xfrm>
            <a:off x="3448372" y="147233"/>
            <a:ext cx="3841693" cy="923330"/>
          </a:xfrm>
          <a:prstGeom prst="rect">
            <a:avLst/>
          </a:prstGeom>
          <a:noFill/>
        </p:spPr>
        <p:txBody>
          <a:bodyPr wrap="none" rtlCol="0">
            <a:spAutoFit/>
          </a:bodyPr>
          <a:lstStyle/>
          <a:p>
            <a:r>
              <a:rPr lang="en-US" sz="5400" dirty="0"/>
              <a:t>README.MD</a:t>
            </a:r>
          </a:p>
        </p:txBody>
      </p:sp>
      <p:pic>
        <p:nvPicPr>
          <p:cNvPr id="4" name="Picture 3">
            <a:extLst>
              <a:ext uri="{FF2B5EF4-FFF2-40B4-BE49-F238E27FC236}">
                <a16:creationId xmlns:a16="http://schemas.microsoft.com/office/drawing/2014/main" id="{E87600FA-A70E-4699-C9DA-EEA408FD56FD}"/>
              </a:ext>
            </a:extLst>
          </p:cNvPr>
          <p:cNvPicPr>
            <a:picLocks noChangeAspect="1"/>
          </p:cNvPicPr>
          <p:nvPr/>
        </p:nvPicPr>
        <p:blipFill>
          <a:blip r:embed="rId2"/>
          <a:stretch>
            <a:fillRect/>
          </a:stretch>
        </p:blipFill>
        <p:spPr>
          <a:xfrm>
            <a:off x="348712" y="999641"/>
            <a:ext cx="11282766" cy="5478651"/>
          </a:xfrm>
          <a:prstGeom prst="rect">
            <a:avLst/>
          </a:prstGeom>
        </p:spPr>
      </p:pic>
    </p:spTree>
    <p:extLst>
      <p:ext uri="{BB962C8B-B14F-4D97-AF65-F5344CB8AC3E}">
        <p14:creationId xmlns:p14="http://schemas.microsoft.com/office/powerpoint/2010/main" val="39480161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F5F720-5FD0-8812-3924-0085F10E5C94}"/>
              </a:ext>
            </a:extLst>
          </p:cNvPr>
          <p:cNvSpPr>
            <a:spLocks noGrp="1"/>
          </p:cNvSpPr>
          <p:nvPr>
            <p:ph type="title"/>
          </p:nvPr>
        </p:nvSpPr>
        <p:spPr>
          <a:xfrm>
            <a:off x="3604649" y="73661"/>
            <a:ext cx="8251555" cy="476529"/>
          </a:xfrm>
        </p:spPr>
        <p:txBody>
          <a:bodyPr>
            <a:normAutofit fontScale="90000"/>
          </a:bodyPr>
          <a:lstStyle/>
          <a:p>
            <a:r>
              <a:rPr lang="en-US" sz="3600" b="1" dirty="0"/>
              <a:t>Major Inconsistency: The Stock Split</a:t>
            </a:r>
          </a:p>
        </p:txBody>
      </p:sp>
      <p:sp>
        <p:nvSpPr>
          <p:cNvPr id="7" name="TextBox 6">
            <a:extLst>
              <a:ext uri="{FF2B5EF4-FFF2-40B4-BE49-F238E27FC236}">
                <a16:creationId xmlns:a16="http://schemas.microsoft.com/office/drawing/2014/main" id="{7C21D732-CA72-42D0-CCB5-8C1010164286}"/>
              </a:ext>
            </a:extLst>
          </p:cNvPr>
          <p:cNvSpPr txBox="1"/>
          <p:nvPr/>
        </p:nvSpPr>
        <p:spPr>
          <a:xfrm>
            <a:off x="3269497" y="550190"/>
            <a:ext cx="8251555" cy="2369880"/>
          </a:xfrm>
          <a:prstGeom prst="rect">
            <a:avLst/>
          </a:prstGeom>
          <a:noFill/>
        </p:spPr>
        <p:txBody>
          <a:bodyPr wrap="square">
            <a:spAutoFit/>
          </a:bodyPr>
          <a:lstStyle/>
          <a:p>
            <a:pPr algn="l">
              <a:spcAft>
                <a:spcPts val="300"/>
              </a:spcAft>
            </a:pPr>
            <a:r>
              <a:rPr lang="en-US" sz="1400" b="0" i="0" dirty="0">
                <a:solidFill>
                  <a:srgbClr val="1D1C1D"/>
                </a:solidFill>
                <a:effectLst/>
                <a:latin typeface="Slack-Lato"/>
              </a:rPr>
              <a:t>When pulling the data for the stocks, it was observed that an anomaly had occurred. Upon further investigation, it was determined that some of the stocks had undergone a stock split. </a:t>
            </a:r>
            <a:r>
              <a:rPr lang="en-US" sz="1400" dirty="0">
                <a:solidFill>
                  <a:srgbClr val="1D1C1D"/>
                </a:solidFill>
                <a:latin typeface="Slack-Lato"/>
              </a:rPr>
              <a:t>When a stock split happens, the total number of shares increases while the price per share decreases proportionally, ensuring the market capitalization remains the same. This corporate action can affect historical price data and the volume, necessitating adjustments to maintain consistency in financial analysis and reporting.</a:t>
            </a:r>
          </a:p>
          <a:p>
            <a:pPr algn="l">
              <a:spcAft>
                <a:spcPts val="300"/>
              </a:spcAft>
            </a:pPr>
            <a:r>
              <a:rPr lang="en-US" sz="1400" dirty="0">
                <a:solidFill>
                  <a:srgbClr val="1D1C1D"/>
                </a:solidFill>
                <a:latin typeface="Slack-Lato"/>
              </a:rPr>
              <a:t>Below is are the graphs illustrating the stock prices before the split and after the split.</a:t>
            </a:r>
            <a:endParaRPr lang="en-US" sz="1400" b="0" i="0" dirty="0">
              <a:solidFill>
                <a:srgbClr val="1D1C1D"/>
              </a:solidFill>
              <a:effectLst/>
              <a:latin typeface="Slack-Lato"/>
            </a:endParaRPr>
          </a:p>
          <a:p>
            <a:pPr algn="l">
              <a:spcAft>
                <a:spcPts val="300"/>
              </a:spcAft>
            </a:pPr>
            <a:r>
              <a:rPr lang="en-US" b="0" i="0" dirty="0" err="1">
                <a:solidFill>
                  <a:srgbClr val="1D1C1D"/>
                </a:solidFill>
                <a:effectLst/>
                <a:latin typeface="Slack-Lato"/>
              </a:rPr>
              <a:t>Nvidea</a:t>
            </a:r>
            <a:endParaRPr lang="en-US" b="0" i="0" dirty="0">
              <a:solidFill>
                <a:srgbClr val="1D1C1D"/>
              </a:solidFill>
              <a:effectLst/>
              <a:latin typeface="Slack-Lato"/>
            </a:endParaRPr>
          </a:p>
          <a:p>
            <a:pPr algn="l">
              <a:spcAft>
                <a:spcPts val="300"/>
              </a:spcAft>
            </a:pPr>
            <a:endParaRPr lang="en-US" dirty="0">
              <a:solidFill>
                <a:srgbClr val="1D1C1D"/>
              </a:solidFill>
              <a:latin typeface="Slack-Lato"/>
            </a:endParaRPr>
          </a:p>
          <a:p>
            <a:pPr algn="r">
              <a:spcAft>
                <a:spcPts val="1800"/>
              </a:spcAft>
            </a:pPr>
            <a:endParaRPr lang="en-US" b="0" i="0" dirty="0">
              <a:solidFill>
                <a:srgbClr val="1D1C1D"/>
              </a:solidFill>
              <a:effectLst/>
              <a:latin typeface="Slack-Lato"/>
            </a:endParaRPr>
          </a:p>
        </p:txBody>
      </p:sp>
      <p:pic>
        <p:nvPicPr>
          <p:cNvPr id="3" name="Picture 2">
            <a:extLst>
              <a:ext uri="{FF2B5EF4-FFF2-40B4-BE49-F238E27FC236}">
                <a16:creationId xmlns:a16="http://schemas.microsoft.com/office/drawing/2014/main" id="{A9D81CD5-A087-5479-3C33-C1E28823D1E9}"/>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 y="0"/>
            <a:ext cx="3091911" cy="6857999"/>
          </a:xfrm>
          <a:prstGeom prst="rect">
            <a:avLst/>
          </a:prstGeom>
        </p:spPr>
      </p:pic>
      <p:pic>
        <p:nvPicPr>
          <p:cNvPr id="5" name="Picture 4">
            <a:extLst>
              <a:ext uri="{FF2B5EF4-FFF2-40B4-BE49-F238E27FC236}">
                <a16:creationId xmlns:a16="http://schemas.microsoft.com/office/drawing/2014/main" id="{823ADFA1-87E1-B2AD-0F97-953BFA621638}"/>
              </a:ext>
            </a:extLst>
          </p:cNvPr>
          <p:cNvPicPr>
            <a:picLocks noChangeAspect="1"/>
          </p:cNvPicPr>
          <p:nvPr/>
        </p:nvPicPr>
        <p:blipFill>
          <a:blip r:embed="rId4"/>
          <a:stretch>
            <a:fillRect/>
          </a:stretch>
        </p:blipFill>
        <p:spPr>
          <a:xfrm>
            <a:off x="3463871" y="2202121"/>
            <a:ext cx="8728129" cy="2121968"/>
          </a:xfrm>
          <a:prstGeom prst="rect">
            <a:avLst/>
          </a:prstGeom>
        </p:spPr>
      </p:pic>
      <p:pic>
        <p:nvPicPr>
          <p:cNvPr id="8" name="Picture 7">
            <a:extLst>
              <a:ext uri="{FF2B5EF4-FFF2-40B4-BE49-F238E27FC236}">
                <a16:creationId xmlns:a16="http://schemas.microsoft.com/office/drawing/2014/main" id="{1E339972-3AAD-E436-141E-5A6D44B62D8A}"/>
              </a:ext>
            </a:extLst>
          </p:cNvPr>
          <p:cNvPicPr>
            <a:picLocks noChangeAspect="1"/>
          </p:cNvPicPr>
          <p:nvPr/>
        </p:nvPicPr>
        <p:blipFill>
          <a:blip r:embed="rId5"/>
          <a:stretch>
            <a:fillRect/>
          </a:stretch>
        </p:blipFill>
        <p:spPr>
          <a:xfrm>
            <a:off x="3463871" y="4324089"/>
            <a:ext cx="8392333" cy="2460250"/>
          </a:xfrm>
          <a:prstGeom prst="rect">
            <a:avLst/>
          </a:prstGeom>
        </p:spPr>
      </p:pic>
    </p:spTree>
    <p:extLst>
      <p:ext uri="{BB962C8B-B14F-4D97-AF65-F5344CB8AC3E}">
        <p14:creationId xmlns:p14="http://schemas.microsoft.com/office/powerpoint/2010/main" val="42948461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998CE1D-FDB9-AF91-0648-1B0A8ACAA966}"/>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0798A7A7-AD14-AF9F-ADD6-32B76BD720FA}"/>
              </a:ext>
            </a:extLst>
          </p:cNvPr>
          <p:cNvSpPr txBox="1"/>
          <p:nvPr/>
        </p:nvSpPr>
        <p:spPr>
          <a:xfrm>
            <a:off x="85241" y="1859795"/>
            <a:ext cx="2975674" cy="1569660"/>
          </a:xfrm>
          <a:prstGeom prst="rect">
            <a:avLst/>
          </a:prstGeom>
          <a:noFill/>
        </p:spPr>
        <p:txBody>
          <a:bodyPr wrap="square" rtlCol="0">
            <a:spAutoFit/>
          </a:bodyPr>
          <a:lstStyle/>
          <a:p>
            <a:r>
              <a:rPr lang="en-US" sz="3200" b="1" dirty="0">
                <a:solidFill>
                  <a:schemeClr val="bg1"/>
                </a:solidFill>
              </a:rPr>
              <a:t>Explorations</a:t>
            </a:r>
          </a:p>
          <a:p>
            <a:r>
              <a:rPr lang="en-US" sz="3200" b="1" dirty="0">
                <a:solidFill>
                  <a:schemeClr val="bg1"/>
                </a:solidFill>
              </a:rPr>
              <a:t>and</a:t>
            </a:r>
          </a:p>
          <a:p>
            <a:r>
              <a:rPr lang="en-US" sz="3200" b="1" dirty="0">
                <a:solidFill>
                  <a:schemeClr val="bg1"/>
                </a:solidFill>
              </a:rPr>
              <a:t>Visualizations</a:t>
            </a:r>
          </a:p>
        </p:txBody>
      </p:sp>
    </p:spTree>
    <p:extLst>
      <p:ext uri="{BB962C8B-B14F-4D97-AF65-F5344CB8AC3E}">
        <p14:creationId xmlns:p14="http://schemas.microsoft.com/office/powerpoint/2010/main" val="37815975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0AC5474-3CEF-A944-846E-6516D6046FD3}"/>
              </a:ext>
            </a:extLst>
          </p:cNvPr>
          <p:cNvSpPr txBox="1"/>
          <p:nvPr/>
        </p:nvSpPr>
        <p:spPr>
          <a:xfrm>
            <a:off x="514028" y="283306"/>
            <a:ext cx="8692316" cy="369332"/>
          </a:xfrm>
          <a:prstGeom prst="rect">
            <a:avLst/>
          </a:prstGeom>
          <a:noFill/>
        </p:spPr>
        <p:txBody>
          <a:bodyPr wrap="none" rtlCol="0">
            <a:spAutoFit/>
          </a:bodyPr>
          <a:lstStyle/>
          <a:p>
            <a:r>
              <a:rPr lang="en-US" dirty="0"/>
              <a:t>Question 1 – Comparing one or all stocks what is the best day of the week to purchase? </a:t>
            </a:r>
            <a:endParaRPr lang="en-US" dirty="0">
              <a:highlight>
                <a:srgbClr val="FFFF00"/>
              </a:highlight>
            </a:endParaRPr>
          </a:p>
        </p:txBody>
      </p:sp>
      <p:pic>
        <p:nvPicPr>
          <p:cNvPr id="5" name="Daily Percent Change">
            <a:hlinkClick r:id="" action="ppaction://media"/>
            <a:extLst>
              <a:ext uri="{FF2B5EF4-FFF2-40B4-BE49-F238E27FC236}">
                <a16:creationId xmlns:a16="http://schemas.microsoft.com/office/drawing/2014/main" id="{B88C430C-2213-8BA4-65E2-323E854409E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26203" y="805912"/>
            <a:ext cx="10686082" cy="5602637"/>
          </a:xfrm>
          <a:prstGeom prst="rect">
            <a:avLst/>
          </a:prstGeom>
        </p:spPr>
      </p:pic>
    </p:spTree>
    <p:extLst>
      <p:ext uri="{BB962C8B-B14F-4D97-AF65-F5344CB8AC3E}">
        <p14:creationId xmlns:p14="http://schemas.microsoft.com/office/powerpoint/2010/main" val="1236229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1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fill="hold" display="0">
                  <p:stCondLst>
                    <p:cond delay="indefinite"/>
                  </p:stCondLst>
                </p:cTn>
                <p:tgtEl>
                  <p:spTgt spid="5"/>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4023F1D8-799A-4274-8D51-87970E94C579}">
  <we:reference id="wa200000068" version="2.0.0.0" store="en-US" storeType="OMEX"/>
  <we:alternateReferences>
    <we:reference id="WA200000068" version="2.0.0.0" store="WA200000068"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4612</TotalTime>
  <Words>2089</Words>
  <Application>Microsoft Office PowerPoint</Application>
  <PresentationFormat>Widescreen</PresentationFormat>
  <Paragraphs>144</Paragraphs>
  <Slides>18</Slides>
  <Notes>0</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Calibri Light</vt:lpstr>
      <vt:lpstr>Slack-Lato</vt:lpstr>
      <vt:lpstr>Wingdings</vt:lpstr>
      <vt:lpstr>Office Theme</vt:lpstr>
      <vt:lpstr>PowerPoint Presentation</vt:lpstr>
      <vt:lpstr>Executive Summary</vt:lpstr>
      <vt:lpstr>PowerPoint Presentation</vt:lpstr>
      <vt:lpstr>PowerPoint Presentation</vt:lpstr>
      <vt:lpstr>PowerPoint Presentation</vt:lpstr>
      <vt:lpstr>PowerPoint Presentation</vt:lpstr>
      <vt:lpstr>Major Inconsistency: The Stock Split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Cathy Schassberger</dc:creator>
  <cp:lastModifiedBy>Cathy Schassberger</cp:lastModifiedBy>
  <cp:revision>1</cp:revision>
  <dcterms:created xsi:type="dcterms:W3CDTF">2024-12-10T01:55:25Z</dcterms:created>
  <dcterms:modified xsi:type="dcterms:W3CDTF">2024-12-18T02:16:47Z</dcterms:modified>
</cp:coreProperties>
</file>

<file path=docProps/thumbnail.jpeg>
</file>